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3" r:id="rId3"/>
    <p:sldId id="264" r:id="rId4"/>
    <p:sldId id="265" r:id="rId5"/>
    <p:sldId id="269" r:id="rId6"/>
    <p:sldId id="266" r:id="rId7"/>
    <p:sldId id="268"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w Jonsson" initials="SJ" lastIdx="1" clrIdx="0">
    <p:extLst>
      <p:ext uri="{19B8F6BF-5375-455C-9EA6-DF929625EA0E}">
        <p15:presenceInfo xmlns:p15="http://schemas.microsoft.com/office/powerpoint/2012/main" userId="4963c80d2bb986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9292"/>
    <a:srgbClr val="001E28"/>
    <a:srgbClr val="00395D"/>
    <a:srgbClr val="003241"/>
    <a:srgbClr val="003246"/>
    <a:srgbClr val="002D3C"/>
    <a:srgbClr val="002837"/>
    <a:srgbClr val="003C4B"/>
    <a:srgbClr val="00465A"/>
    <a:srgbClr val="001E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0952" autoAdjust="0"/>
  </p:normalViewPr>
  <p:slideViewPr>
    <p:cSldViewPr>
      <p:cViewPr varScale="1">
        <p:scale>
          <a:sx n="82" d="100"/>
          <a:sy n="82" d="100"/>
        </p:scale>
        <p:origin x="96" y="192"/>
      </p:cViewPr>
      <p:guideLst/>
    </p:cSldViewPr>
  </p:slideViewPr>
  <p:outlineViewPr>
    <p:cViewPr>
      <p:scale>
        <a:sx n="33" d="100"/>
        <a:sy n="33" d="100"/>
      </p:scale>
      <p:origin x="0" y="-125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w Jonsson" userId="4963c80d2bb986b6" providerId="LiveId" clId="{E2BB98F3-B2DE-4B3B-BE39-F91EA500E874}"/>
    <pc:docChg chg="undo custSel addSld delSld modSld modMainMaster">
      <pc:chgData name="Siw Jonsson" userId="4963c80d2bb986b6" providerId="LiveId" clId="{E2BB98F3-B2DE-4B3B-BE39-F91EA500E874}" dt="2019-04-15T13:01:22.163" v="1875" actId="2696"/>
      <pc:docMkLst>
        <pc:docMk/>
      </pc:docMkLst>
      <pc:sldChg chg="addSp delSp modSp">
        <pc:chgData name="Siw Jonsson" userId="4963c80d2bb986b6" providerId="LiveId" clId="{E2BB98F3-B2DE-4B3B-BE39-F91EA500E874}" dt="2019-04-12T11:19:27.821" v="1874"/>
        <pc:sldMkLst>
          <pc:docMk/>
          <pc:sldMk cId="2050442288" sldId="260"/>
        </pc:sldMkLst>
        <pc:spChg chg="add del mod">
          <ac:chgData name="Siw Jonsson" userId="4963c80d2bb986b6" providerId="LiveId" clId="{E2BB98F3-B2DE-4B3B-BE39-F91EA500E874}" dt="2019-04-11T13:36:54.523" v="1744"/>
          <ac:spMkLst>
            <pc:docMk/>
            <pc:sldMk cId="2050442288" sldId="260"/>
            <ac:spMk id="2" creationId="{0BC97D90-E945-4D47-A0CF-2FB56724966C}"/>
          </ac:spMkLst>
        </pc:spChg>
        <pc:spChg chg="add del mod">
          <ac:chgData name="Siw Jonsson" userId="4963c80d2bb986b6" providerId="LiveId" clId="{E2BB98F3-B2DE-4B3B-BE39-F91EA500E874}" dt="2019-04-10T21:21:06.023" v="124"/>
          <ac:spMkLst>
            <pc:docMk/>
            <pc:sldMk cId="2050442288" sldId="260"/>
            <ac:spMk id="2" creationId="{525D843E-E509-47ED-9090-B65EDA7CFAC8}"/>
          </ac:spMkLst>
        </pc:spChg>
        <pc:spChg chg="add del mod">
          <ac:chgData name="Siw Jonsson" userId="4963c80d2bb986b6" providerId="LiveId" clId="{E2BB98F3-B2DE-4B3B-BE39-F91EA500E874}" dt="2019-04-11T13:36:54.523" v="1744"/>
          <ac:spMkLst>
            <pc:docMk/>
            <pc:sldMk cId="2050442288" sldId="260"/>
            <ac:spMk id="3" creationId="{7423BC3E-4E87-4CF6-8B7F-787EDD18AB17}"/>
          </ac:spMkLst>
        </pc:spChg>
        <pc:spChg chg="add del mod">
          <ac:chgData name="Siw Jonsson" userId="4963c80d2bb986b6" providerId="LiveId" clId="{E2BB98F3-B2DE-4B3B-BE39-F91EA500E874}" dt="2019-04-10T21:21:06.023" v="124"/>
          <ac:spMkLst>
            <pc:docMk/>
            <pc:sldMk cId="2050442288" sldId="260"/>
            <ac:spMk id="3" creationId="{B4B5B087-3945-42B5-8841-419B3EF1CF43}"/>
          </ac:spMkLst>
        </pc:spChg>
        <pc:spChg chg="add del mod">
          <ac:chgData name="Siw Jonsson" userId="4963c80d2bb986b6" providerId="LiveId" clId="{E2BB98F3-B2DE-4B3B-BE39-F91EA500E874}" dt="2019-04-10T21:22:44.847" v="142"/>
          <ac:spMkLst>
            <pc:docMk/>
            <pc:sldMk cId="2050442288" sldId="260"/>
            <ac:spMk id="4" creationId="{DF35BD9A-1CBF-4F3B-952B-7ED91DF96131}"/>
          </ac:spMkLst>
        </pc:spChg>
        <pc:spChg chg="add del mod">
          <ac:chgData name="Siw Jonsson" userId="4963c80d2bb986b6" providerId="LiveId" clId="{E2BB98F3-B2DE-4B3B-BE39-F91EA500E874}" dt="2019-04-11T13:36:54.523" v="1744"/>
          <ac:spMkLst>
            <pc:docMk/>
            <pc:sldMk cId="2050442288" sldId="260"/>
            <ac:spMk id="4" creationId="{F9DEB93C-7F16-4B22-A0F6-0ACC7B3E486F}"/>
          </ac:spMkLst>
        </pc:spChg>
        <pc:spChg chg="add del mod">
          <ac:chgData name="Siw Jonsson" userId="4963c80d2bb986b6" providerId="LiveId" clId="{E2BB98F3-B2DE-4B3B-BE39-F91EA500E874}" dt="2019-04-10T21:22:44.847" v="142"/>
          <ac:spMkLst>
            <pc:docMk/>
            <pc:sldMk cId="2050442288" sldId="260"/>
            <ac:spMk id="5" creationId="{1655B114-8EDE-4767-9FFA-35136E75775C}"/>
          </ac:spMkLst>
        </pc:spChg>
        <pc:spChg chg="add del mod">
          <ac:chgData name="Siw Jonsson" userId="4963c80d2bb986b6" providerId="LiveId" clId="{E2BB98F3-B2DE-4B3B-BE39-F91EA500E874}" dt="2019-04-11T13:36:54.523" v="1744"/>
          <ac:spMkLst>
            <pc:docMk/>
            <pc:sldMk cId="2050442288" sldId="260"/>
            <ac:spMk id="5" creationId="{92DC2334-F513-436B-86AC-D79AA8081743}"/>
          </ac:spMkLst>
        </pc:spChg>
        <pc:spChg chg="add del mod">
          <ac:chgData name="Siw Jonsson" userId="4963c80d2bb986b6" providerId="LiveId" clId="{E2BB98F3-B2DE-4B3B-BE39-F91EA500E874}" dt="2019-04-11T13:36:54.523" v="1744"/>
          <ac:spMkLst>
            <pc:docMk/>
            <pc:sldMk cId="2050442288" sldId="260"/>
            <ac:spMk id="6" creationId="{4D7CBF4A-3ADE-44A0-9980-891E731BCD72}"/>
          </ac:spMkLst>
        </pc:spChg>
        <pc:spChg chg="add del mod">
          <ac:chgData name="Siw Jonsson" userId="4963c80d2bb986b6" providerId="LiveId" clId="{E2BB98F3-B2DE-4B3B-BE39-F91EA500E874}" dt="2019-04-10T21:22:44.847" v="142"/>
          <ac:spMkLst>
            <pc:docMk/>
            <pc:sldMk cId="2050442288" sldId="260"/>
            <ac:spMk id="6" creationId="{54DD1E23-AEFB-4D85-BAC4-17EBDB26A3E4}"/>
          </ac:spMkLst>
        </pc:spChg>
        <pc:spChg chg="add del mod">
          <ac:chgData name="Siw Jonsson" userId="4963c80d2bb986b6" providerId="LiveId" clId="{E2BB98F3-B2DE-4B3B-BE39-F91EA500E874}" dt="2019-04-12T11:19:27.821" v="1874"/>
          <ac:spMkLst>
            <pc:docMk/>
            <pc:sldMk cId="2050442288" sldId="260"/>
            <ac:spMk id="7" creationId="{059C765D-4716-4A2A-8415-D5968A982DE4}"/>
          </ac:spMkLst>
        </pc:spChg>
        <pc:spChg chg="add del mod">
          <ac:chgData name="Siw Jonsson" userId="4963c80d2bb986b6" providerId="LiveId" clId="{E2BB98F3-B2DE-4B3B-BE39-F91EA500E874}" dt="2019-04-10T21:22:44.847" v="142"/>
          <ac:spMkLst>
            <pc:docMk/>
            <pc:sldMk cId="2050442288" sldId="260"/>
            <ac:spMk id="7" creationId="{129F7FBB-30D3-42E3-8B79-FE8033248358}"/>
          </ac:spMkLst>
        </pc:spChg>
        <pc:spChg chg="add del mod">
          <ac:chgData name="Siw Jonsson" userId="4963c80d2bb986b6" providerId="LiveId" clId="{E2BB98F3-B2DE-4B3B-BE39-F91EA500E874}" dt="2019-04-10T21:37:52.641" v="199"/>
          <ac:spMkLst>
            <pc:docMk/>
            <pc:sldMk cId="2050442288" sldId="260"/>
            <ac:spMk id="8" creationId="{2E4E94F7-18DD-44F2-BEA0-5500FCAA3DAA}"/>
          </ac:spMkLst>
        </pc:spChg>
        <pc:spChg chg="add del mod">
          <ac:chgData name="Siw Jonsson" userId="4963c80d2bb986b6" providerId="LiveId" clId="{E2BB98F3-B2DE-4B3B-BE39-F91EA500E874}" dt="2019-04-12T11:19:27.821" v="1874"/>
          <ac:spMkLst>
            <pc:docMk/>
            <pc:sldMk cId="2050442288" sldId="260"/>
            <ac:spMk id="8" creationId="{C5370F27-A5BE-47DE-ACBC-EC1E1272E72B}"/>
          </ac:spMkLst>
        </pc:spChg>
        <pc:spChg chg="add del mod">
          <ac:chgData name="Siw Jonsson" userId="4963c80d2bb986b6" providerId="LiveId" clId="{E2BB98F3-B2DE-4B3B-BE39-F91EA500E874}" dt="2019-04-10T21:37:52.641" v="199"/>
          <ac:spMkLst>
            <pc:docMk/>
            <pc:sldMk cId="2050442288" sldId="260"/>
            <ac:spMk id="9" creationId="{286EAA39-FFD4-41F5-968F-156723566AAB}"/>
          </ac:spMkLst>
        </pc:spChg>
        <pc:spChg chg="add del mod">
          <ac:chgData name="Siw Jonsson" userId="4963c80d2bb986b6" providerId="LiveId" clId="{E2BB98F3-B2DE-4B3B-BE39-F91EA500E874}" dt="2019-04-12T11:19:27.821" v="1874"/>
          <ac:spMkLst>
            <pc:docMk/>
            <pc:sldMk cId="2050442288" sldId="260"/>
            <ac:spMk id="9" creationId="{7BD9122B-5E1A-4B6A-8198-66486505BA0F}"/>
          </ac:spMkLst>
        </pc:spChg>
        <pc:spChg chg="add del mod">
          <ac:chgData name="Siw Jonsson" userId="4963c80d2bb986b6" providerId="LiveId" clId="{E2BB98F3-B2DE-4B3B-BE39-F91EA500E874}" dt="2019-04-12T11:19:27.821" v="1874"/>
          <ac:spMkLst>
            <pc:docMk/>
            <pc:sldMk cId="2050442288" sldId="260"/>
            <ac:spMk id="10" creationId="{012A2A76-E6C8-4D42-BEB1-FDCB37A79002}"/>
          </ac:spMkLst>
        </pc:spChg>
        <pc:spChg chg="add del mod">
          <ac:chgData name="Siw Jonsson" userId="4963c80d2bb986b6" providerId="LiveId" clId="{E2BB98F3-B2DE-4B3B-BE39-F91EA500E874}" dt="2019-04-12T11:19:27.821" v="1874"/>
          <ac:spMkLst>
            <pc:docMk/>
            <pc:sldMk cId="2050442288" sldId="260"/>
            <ac:spMk id="11" creationId="{0ADBE3D9-442B-4BB3-A2CF-25FCF82E95A7}"/>
          </ac:spMkLst>
        </pc:spChg>
        <pc:spChg chg="add del mod">
          <ac:chgData name="Siw Jonsson" userId="4963c80d2bb986b6" providerId="LiveId" clId="{E2BB98F3-B2DE-4B3B-BE39-F91EA500E874}" dt="2019-04-10T21:38:28.450" v="202"/>
          <ac:spMkLst>
            <pc:docMk/>
            <pc:sldMk cId="2050442288" sldId="260"/>
            <ac:spMk id="12" creationId="{74DFADBF-97F8-4720-932A-FF6ED53E050C}"/>
          </ac:spMkLst>
        </pc:spChg>
        <pc:spChg chg="add mod">
          <ac:chgData name="Siw Jonsson" userId="4963c80d2bb986b6" providerId="LiveId" clId="{E2BB98F3-B2DE-4B3B-BE39-F91EA500E874}" dt="2019-04-12T11:19:27.821" v="1874"/>
          <ac:spMkLst>
            <pc:docMk/>
            <pc:sldMk cId="2050442288" sldId="260"/>
            <ac:spMk id="12" creationId="{EE70DAF1-712E-4F7D-8509-A07E487CC535}"/>
          </ac:spMkLst>
        </pc:spChg>
        <pc:spChg chg="add mod">
          <ac:chgData name="Siw Jonsson" userId="4963c80d2bb986b6" providerId="LiveId" clId="{E2BB98F3-B2DE-4B3B-BE39-F91EA500E874}" dt="2019-04-12T11:19:27.821" v="1874"/>
          <ac:spMkLst>
            <pc:docMk/>
            <pc:sldMk cId="2050442288" sldId="260"/>
            <ac:spMk id="13" creationId="{856F6F7F-7502-422F-935C-1AE0AFFD6561}"/>
          </ac:spMkLst>
        </pc:spChg>
        <pc:spChg chg="add del mod">
          <ac:chgData name="Siw Jonsson" userId="4963c80d2bb986b6" providerId="LiveId" clId="{E2BB98F3-B2DE-4B3B-BE39-F91EA500E874}" dt="2019-04-10T21:38:14.972" v="200"/>
          <ac:spMkLst>
            <pc:docMk/>
            <pc:sldMk cId="2050442288" sldId="260"/>
            <ac:spMk id="13" creationId="{95AC4CD4-1A18-4B41-986B-DBB2DB1D2B1F}"/>
          </ac:spMkLst>
        </pc:spChg>
        <pc:spChg chg="add mod">
          <ac:chgData name="Siw Jonsson" userId="4963c80d2bb986b6" providerId="LiveId" clId="{E2BB98F3-B2DE-4B3B-BE39-F91EA500E874}" dt="2019-04-12T11:19:27.821" v="1874"/>
          <ac:spMkLst>
            <pc:docMk/>
            <pc:sldMk cId="2050442288" sldId="260"/>
            <ac:spMk id="14" creationId="{452E7C45-FBF1-4148-B43B-09FC43B344C5}"/>
          </ac:spMkLst>
        </pc:spChg>
        <pc:spChg chg="add del mod">
          <ac:chgData name="Siw Jonsson" userId="4963c80d2bb986b6" providerId="LiveId" clId="{E2BB98F3-B2DE-4B3B-BE39-F91EA500E874}" dt="2019-04-10T21:38:28.450" v="202"/>
          <ac:spMkLst>
            <pc:docMk/>
            <pc:sldMk cId="2050442288" sldId="260"/>
            <ac:spMk id="14" creationId="{7346E434-9F55-4AE7-AE7A-2479AD3A7439}"/>
          </ac:spMkLst>
        </pc:spChg>
        <pc:spChg chg="add del mod">
          <ac:chgData name="Siw Jonsson" userId="4963c80d2bb986b6" providerId="LiveId" clId="{E2BB98F3-B2DE-4B3B-BE39-F91EA500E874}" dt="2019-04-10T21:38:28.450" v="202"/>
          <ac:spMkLst>
            <pc:docMk/>
            <pc:sldMk cId="2050442288" sldId="260"/>
            <ac:spMk id="15" creationId="{0A07674E-09FB-4AFA-A1FF-3F731AA91666}"/>
          </ac:spMkLst>
        </pc:spChg>
        <pc:spChg chg="add mod">
          <ac:chgData name="Siw Jonsson" userId="4963c80d2bb986b6" providerId="LiveId" clId="{E2BB98F3-B2DE-4B3B-BE39-F91EA500E874}" dt="2019-04-12T11:19:27.821" v="1874"/>
          <ac:spMkLst>
            <pc:docMk/>
            <pc:sldMk cId="2050442288" sldId="260"/>
            <ac:spMk id="15" creationId="{7C97EC4B-2A31-4BF5-8F54-93CE681DC448}"/>
          </ac:spMkLst>
        </pc:spChg>
        <pc:spChg chg="add mod">
          <ac:chgData name="Siw Jonsson" userId="4963c80d2bb986b6" providerId="LiveId" clId="{E2BB98F3-B2DE-4B3B-BE39-F91EA500E874}" dt="2019-04-12T11:19:27.821" v="1874"/>
          <ac:spMkLst>
            <pc:docMk/>
            <pc:sldMk cId="2050442288" sldId="260"/>
            <ac:spMk id="16" creationId="{BE01B79C-0250-4116-BD69-21D4AA59AEFD}"/>
          </ac:spMkLst>
        </pc:spChg>
        <pc:spChg chg="add del mod">
          <ac:chgData name="Siw Jonsson" userId="4963c80d2bb986b6" providerId="LiveId" clId="{E2BB98F3-B2DE-4B3B-BE39-F91EA500E874}" dt="2019-04-10T21:38:28.450" v="202"/>
          <ac:spMkLst>
            <pc:docMk/>
            <pc:sldMk cId="2050442288" sldId="260"/>
            <ac:spMk id="16" creationId="{CAB2DAF2-3B7D-4D3E-9064-7EB4889B1DEF}"/>
          </ac:spMkLst>
        </pc:spChg>
        <pc:spChg chg="add del mod">
          <ac:chgData name="Siw Jonsson" userId="4963c80d2bb986b6" providerId="LiveId" clId="{E2BB98F3-B2DE-4B3B-BE39-F91EA500E874}" dt="2019-04-10T21:38:28.450" v="202"/>
          <ac:spMkLst>
            <pc:docMk/>
            <pc:sldMk cId="2050442288" sldId="260"/>
            <ac:spMk id="17" creationId="{0CDF8B72-B79E-4527-8AD3-FD5622B33D18}"/>
          </ac:spMkLst>
        </pc:spChg>
        <pc:spChg chg="add del mod">
          <ac:chgData name="Siw Jonsson" userId="4963c80d2bb986b6" providerId="LiveId" clId="{E2BB98F3-B2DE-4B3B-BE39-F91EA500E874}" dt="2019-04-10T21:38:28.450" v="202"/>
          <ac:spMkLst>
            <pc:docMk/>
            <pc:sldMk cId="2050442288" sldId="260"/>
            <ac:spMk id="22" creationId="{DF8C2361-4FF0-46E0-B640-ACA2A326527A}"/>
          </ac:spMkLst>
        </pc:spChg>
        <pc:spChg chg="add del mod">
          <ac:chgData name="Siw Jonsson" userId="4963c80d2bb986b6" providerId="LiveId" clId="{E2BB98F3-B2DE-4B3B-BE39-F91EA500E874}" dt="2019-04-10T21:38:28.450" v="202"/>
          <ac:spMkLst>
            <pc:docMk/>
            <pc:sldMk cId="2050442288" sldId="260"/>
            <ac:spMk id="23" creationId="{F0BD0E5F-1C98-4B82-B4C4-12481BF87DD3}"/>
          </ac:spMkLst>
        </pc:spChg>
        <pc:spChg chg="add del mod">
          <ac:chgData name="Siw Jonsson" userId="4963c80d2bb986b6" providerId="LiveId" clId="{E2BB98F3-B2DE-4B3B-BE39-F91EA500E874}" dt="2019-04-10T21:38:28.450" v="202"/>
          <ac:spMkLst>
            <pc:docMk/>
            <pc:sldMk cId="2050442288" sldId="260"/>
            <ac:spMk id="24" creationId="{9E44A99A-2F94-48A8-8DBA-77DF3DD3DF8E}"/>
          </ac:spMkLst>
        </pc:spChg>
        <pc:spChg chg="del">
          <ac:chgData name="Siw Jonsson" userId="4963c80d2bb986b6" providerId="LiveId" clId="{E2BB98F3-B2DE-4B3B-BE39-F91EA500E874}" dt="2019-04-10T21:21:06.023" v="124"/>
          <ac:spMkLst>
            <pc:docMk/>
            <pc:sldMk cId="2050442288" sldId="260"/>
            <ac:spMk id="25" creationId="{93BC0752-ED77-4744-B725-31FC2788F3D7}"/>
          </ac:spMkLst>
        </pc:spChg>
        <pc:spChg chg="del">
          <ac:chgData name="Siw Jonsson" userId="4963c80d2bb986b6" providerId="LiveId" clId="{E2BB98F3-B2DE-4B3B-BE39-F91EA500E874}" dt="2019-04-10T21:21:06.023" v="124"/>
          <ac:spMkLst>
            <pc:docMk/>
            <pc:sldMk cId="2050442288" sldId="260"/>
            <ac:spMk id="26" creationId="{85278E0B-93ED-46C7-B5CB-C0F90CC7BE83}"/>
          </ac:spMkLst>
        </pc:spChg>
        <pc:spChg chg="add del mod">
          <ac:chgData name="Siw Jonsson" userId="4963c80d2bb986b6" providerId="LiveId" clId="{E2BB98F3-B2DE-4B3B-BE39-F91EA500E874}" dt="2019-04-10T21:52:15.392" v="848"/>
          <ac:spMkLst>
            <pc:docMk/>
            <pc:sldMk cId="2050442288" sldId="260"/>
            <ac:spMk id="27" creationId="{2CD2FDDA-2CC4-4936-9703-E0D52771D3B4}"/>
          </ac:spMkLst>
        </pc:spChg>
        <pc:spChg chg="del">
          <ac:chgData name="Siw Jonsson" userId="4963c80d2bb986b6" providerId="LiveId" clId="{E2BB98F3-B2DE-4B3B-BE39-F91EA500E874}" dt="2019-04-11T09:43:37.757" v="1394" actId="478"/>
          <ac:spMkLst>
            <pc:docMk/>
            <pc:sldMk cId="2050442288" sldId="260"/>
            <ac:spMk id="28" creationId="{F0603CCC-C5BD-4812-8528-3567D2609337}"/>
          </ac:spMkLst>
        </pc:spChg>
        <pc:spChg chg="add del mod">
          <ac:chgData name="Siw Jonsson" userId="4963c80d2bb986b6" providerId="LiveId" clId="{E2BB98F3-B2DE-4B3B-BE39-F91EA500E874}" dt="2019-04-10T21:52:15.392" v="848"/>
          <ac:spMkLst>
            <pc:docMk/>
            <pc:sldMk cId="2050442288" sldId="260"/>
            <ac:spMk id="29" creationId="{F7EB546A-E730-47ED-A846-5D476CF1A525}"/>
          </ac:spMkLst>
        </pc:spChg>
        <pc:spChg chg="add del mod">
          <ac:chgData name="Siw Jonsson" userId="4963c80d2bb986b6" providerId="LiveId" clId="{E2BB98F3-B2DE-4B3B-BE39-F91EA500E874}" dt="2019-04-10T21:52:15.392" v="848"/>
          <ac:spMkLst>
            <pc:docMk/>
            <pc:sldMk cId="2050442288" sldId="260"/>
            <ac:spMk id="30" creationId="{48D70BA1-AE3C-4687-A3E6-58C03BCAFDEE}"/>
          </ac:spMkLst>
        </pc:spChg>
        <pc:spChg chg="add del mod">
          <ac:chgData name="Siw Jonsson" userId="4963c80d2bb986b6" providerId="LiveId" clId="{E2BB98F3-B2DE-4B3B-BE39-F91EA500E874}" dt="2019-04-10T21:52:15.392" v="848"/>
          <ac:spMkLst>
            <pc:docMk/>
            <pc:sldMk cId="2050442288" sldId="260"/>
            <ac:spMk id="31" creationId="{C9D50B7B-05C2-4368-A64D-E804037D5959}"/>
          </ac:spMkLst>
        </pc:spChg>
        <pc:spChg chg="add del mod">
          <ac:chgData name="Siw Jonsson" userId="4963c80d2bb986b6" providerId="LiveId" clId="{E2BB98F3-B2DE-4B3B-BE39-F91EA500E874}" dt="2019-04-10T21:52:15.392" v="848"/>
          <ac:spMkLst>
            <pc:docMk/>
            <pc:sldMk cId="2050442288" sldId="260"/>
            <ac:spMk id="32" creationId="{119D7105-1C69-4EB9-B025-4016757FC0C7}"/>
          </ac:spMkLst>
        </pc:spChg>
        <pc:spChg chg="add del mod">
          <ac:chgData name="Siw Jonsson" userId="4963c80d2bb986b6" providerId="LiveId" clId="{E2BB98F3-B2DE-4B3B-BE39-F91EA500E874}" dt="2019-04-10T21:52:15.392" v="848"/>
          <ac:spMkLst>
            <pc:docMk/>
            <pc:sldMk cId="2050442288" sldId="260"/>
            <ac:spMk id="33" creationId="{64D8ED50-4C0A-42E5-9D04-551976843B64}"/>
          </ac:spMkLst>
        </pc:spChg>
        <pc:spChg chg="add del mod">
          <ac:chgData name="Siw Jonsson" userId="4963c80d2bb986b6" providerId="LiveId" clId="{E2BB98F3-B2DE-4B3B-BE39-F91EA500E874}" dt="2019-04-10T21:56:40.084" v="922"/>
          <ac:spMkLst>
            <pc:docMk/>
            <pc:sldMk cId="2050442288" sldId="260"/>
            <ac:spMk id="34" creationId="{912A5041-1C78-444D-A553-969FB419DFB9}"/>
          </ac:spMkLst>
        </pc:spChg>
        <pc:spChg chg="add del mod">
          <ac:chgData name="Siw Jonsson" userId="4963c80d2bb986b6" providerId="LiveId" clId="{E2BB98F3-B2DE-4B3B-BE39-F91EA500E874}" dt="2019-04-10T21:56:40.084" v="922"/>
          <ac:spMkLst>
            <pc:docMk/>
            <pc:sldMk cId="2050442288" sldId="260"/>
            <ac:spMk id="35" creationId="{E9F95376-DE6B-476E-B75A-60A819AED979}"/>
          </ac:spMkLst>
        </pc:spChg>
        <pc:spChg chg="add del mod">
          <ac:chgData name="Siw Jonsson" userId="4963c80d2bb986b6" providerId="LiveId" clId="{E2BB98F3-B2DE-4B3B-BE39-F91EA500E874}" dt="2019-04-10T21:56:40.084" v="922"/>
          <ac:spMkLst>
            <pc:docMk/>
            <pc:sldMk cId="2050442288" sldId="260"/>
            <ac:spMk id="36" creationId="{F78BC33F-EC94-4A89-B8E9-35EA809243FA}"/>
          </ac:spMkLst>
        </pc:spChg>
        <pc:spChg chg="add del mod">
          <ac:chgData name="Siw Jonsson" userId="4963c80d2bb986b6" providerId="LiveId" clId="{E2BB98F3-B2DE-4B3B-BE39-F91EA500E874}" dt="2019-04-10T21:56:40.084" v="922"/>
          <ac:spMkLst>
            <pc:docMk/>
            <pc:sldMk cId="2050442288" sldId="260"/>
            <ac:spMk id="37" creationId="{0EA166BA-4091-4FE5-9D2D-B799C6F312C4}"/>
          </ac:spMkLst>
        </pc:spChg>
        <pc:spChg chg="add del mod">
          <ac:chgData name="Siw Jonsson" userId="4963c80d2bb986b6" providerId="LiveId" clId="{E2BB98F3-B2DE-4B3B-BE39-F91EA500E874}" dt="2019-04-10T21:56:40.084" v="922"/>
          <ac:spMkLst>
            <pc:docMk/>
            <pc:sldMk cId="2050442288" sldId="260"/>
            <ac:spMk id="38" creationId="{C13BCCD5-7CD1-4458-BCCA-5A373D305E44}"/>
          </ac:spMkLst>
        </pc:spChg>
        <pc:spChg chg="add del mod">
          <ac:chgData name="Siw Jonsson" userId="4963c80d2bb986b6" providerId="LiveId" clId="{E2BB98F3-B2DE-4B3B-BE39-F91EA500E874}" dt="2019-04-10T21:56:40.084" v="922"/>
          <ac:spMkLst>
            <pc:docMk/>
            <pc:sldMk cId="2050442288" sldId="260"/>
            <ac:spMk id="39" creationId="{19884FF1-B4A1-4844-8CC2-F2AD8707626C}"/>
          </ac:spMkLst>
        </pc:spChg>
        <pc:spChg chg="add del mod">
          <ac:chgData name="Siw Jonsson" userId="4963c80d2bb986b6" providerId="LiveId" clId="{E2BB98F3-B2DE-4B3B-BE39-F91EA500E874}" dt="2019-04-10T21:56:40.084" v="922"/>
          <ac:spMkLst>
            <pc:docMk/>
            <pc:sldMk cId="2050442288" sldId="260"/>
            <ac:spMk id="40" creationId="{32069594-FE1E-4FAC-9B0D-9B3D65C790FF}"/>
          </ac:spMkLst>
        </pc:spChg>
        <pc:spChg chg="add del mod">
          <ac:chgData name="Siw Jonsson" userId="4963c80d2bb986b6" providerId="LiveId" clId="{E2BB98F3-B2DE-4B3B-BE39-F91EA500E874}" dt="2019-04-10T21:57:35.563" v="925"/>
          <ac:spMkLst>
            <pc:docMk/>
            <pc:sldMk cId="2050442288" sldId="260"/>
            <ac:spMk id="41" creationId="{9254F597-273A-48F9-A95E-7E63849D1D6C}"/>
          </ac:spMkLst>
        </pc:spChg>
        <pc:spChg chg="add del mod">
          <ac:chgData name="Siw Jonsson" userId="4963c80d2bb986b6" providerId="LiveId" clId="{E2BB98F3-B2DE-4B3B-BE39-F91EA500E874}" dt="2019-04-10T21:57:35.563" v="925"/>
          <ac:spMkLst>
            <pc:docMk/>
            <pc:sldMk cId="2050442288" sldId="260"/>
            <ac:spMk id="42" creationId="{35B8AC06-BD5E-433A-A505-D64F47F3444D}"/>
          </ac:spMkLst>
        </pc:spChg>
        <pc:spChg chg="add del mod">
          <ac:chgData name="Siw Jonsson" userId="4963c80d2bb986b6" providerId="LiveId" clId="{E2BB98F3-B2DE-4B3B-BE39-F91EA500E874}" dt="2019-04-10T21:57:25.745" v="924"/>
          <ac:spMkLst>
            <pc:docMk/>
            <pc:sldMk cId="2050442288" sldId="260"/>
            <ac:spMk id="43" creationId="{38B11923-8F2D-4B9E-AF66-3868FD6EB434}"/>
          </ac:spMkLst>
        </pc:spChg>
        <pc:spChg chg="add del mod">
          <ac:chgData name="Siw Jonsson" userId="4963c80d2bb986b6" providerId="LiveId" clId="{E2BB98F3-B2DE-4B3B-BE39-F91EA500E874}" dt="2019-04-10T21:57:35.563" v="925"/>
          <ac:spMkLst>
            <pc:docMk/>
            <pc:sldMk cId="2050442288" sldId="260"/>
            <ac:spMk id="44" creationId="{396F30CB-39B9-4C66-9A6A-F2C78C455CDE}"/>
          </ac:spMkLst>
        </pc:spChg>
        <pc:spChg chg="add del mod">
          <ac:chgData name="Siw Jonsson" userId="4963c80d2bb986b6" providerId="LiveId" clId="{E2BB98F3-B2DE-4B3B-BE39-F91EA500E874}" dt="2019-04-10T21:57:35.563" v="925"/>
          <ac:spMkLst>
            <pc:docMk/>
            <pc:sldMk cId="2050442288" sldId="260"/>
            <ac:spMk id="45" creationId="{9FE6413A-4266-4C2E-8A67-9C6FFBC0D37E}"/>
          </ac:spMkLst>
        </pc:spChg>
        <pc:spChg chg="add del mod">
          <ac:chgData name="Siw Jonsson" userId="4963c80d2bb986b6" providerId="LiveId" clId="{E2BB98F3-B2DE-4B3B-BE39-F91EA500E874}" dt="2019-04-10T21:57:35.563" v="925"/>
          <ac:spMkLst>
            <pc:docMk/>
            <pc:sldMk cId="2050442288" sldId="260"/>
            <ac:spMk id="48" creationId="{E3609541-1ECF-4675-837A-3CDEFB185413}"/>
          </ac:spMkLst>
        </pc:spChg>
        <pc:spChg chg="add del mod">
          <ac:chgData name="Siw Jonsson" userId="4963c80d2bb986b6" providerId="LiveId" clId="{E2BB98F3-B2DE-4B3B-BE39-F91EA500E874}" dt="2019-04-10T21:57:35.563" v="925"/>
          <ac:spMkLst>
            <pc:docMk/>
            <pc:sldMk cId="2050442288" sldId="260"/>
            <ac:spMk id="49" creationId="{1BFDCB45-AEFC-4ACD-ABC5-9DB6CB1E2694}"/>
          </ac:spMkLst>
        </pc:spChg>
        <pc:spChg chg="add del mod">
          <ac:chgData name="Siw Jonsson" userId="4963c80d2bb986b6" providerId="LiveId" clId="{E2BB98F3-B2DE-4B3B-BE39-F91EA500E874}" dt="2019-04-10T21:57:35.563" v="925"/>
          <ac:spMkLst>
            <pc:docMk/>
            <pc:sldMk cId="2050442288" sldId="260"/>
            <ac:spMk id="50" creationId="{52C65EFE-BEEE-4119-8C22-827114A0E9EC}"/>
          </ac:spMkLst>
        </pc:spChg>
        <pc:spChg chg="add del mod">
          <ac:chgData name="Siw Jonsson" userId="4963c80d2bb986b6" providerId="LiveId" clId="{E2BB98F3-B2DE-4B3B-BE39-F91EA500E874}" dt="2019-04-10T21:57:54.972" v="927"/>
          <ac:spMkLst>
            <pc:docMk/>
            <pc:sldMk cId="2050442288" sldId="260"/>
            <ac:spMk id="51" creationId="{D3795D14-F2F9-44AC-9239-B257A456E6E0}"/>
          </ac:spMkLst>
        </pc:spChg>
        <pc:spChg chg="add del mod">
          <ac:chgData name="Siw Jonsson" userId="4963c80d2bb986b6" providerId="LiveId" clId="{E2BB98F3-B2DE-4B3B-BE39-F91EA500E874}" dt="2019-04-10T21:57:54.972" v="927"/>
          <ac:spMkLst>
            <pc:docMk/>
            <pc:sldMk cId="2050442288" sldId="260"/>
            <ac:spMk id="52" creationId="{606A7C2C-75DB-4FBD-8222-CEBF0E720BA5}"/>
          </ac:spMkLst>
        </pc:spChg>
        <pc:spChg chg="add del mod">
          <ac:chgData name="Siw Jonsson" userId="4963c80d2bb986b6" providerId="LiveId" clId="{E2BB98F3-B2DE-4B3B-BE39-F91EA500E874}" dt="2019-04-10T21:57:54.972" v="927"/>
          <ac:spMkLst>
            <pc:docMk/>
            <pc:sldMk cId="2050442288" sldId="260"/>
            <ac:spMk id="53" creationId="{A802E3BE-B266-4000-96EE-BC797A1163B3}"/>
          </ac:spMkLst>
        </pc:spChg>
        <pc:spChg chg="add del mod">
          <ac:chgData name="Siw Jonsson" userId="4963c80d2bb986b6" providerId="LiveId" clId="{E2BB98F3-B2DE-4B3B-BE39-F91EA500E874}" dt="2019-04-10T21:57:54.972" v="927"/>
          <ac:spMkLst>
            <pc:docMk/>
            <pc:sldMk cId="2050442288" sldId="260"/>
            <ac:spMk id="54" creationId="{70CECA77-1385-4599-A4A1-3100A40AD990}"/>
          </ac:spMkLst>
        </pc:spChg>
        <pc:spChg chg="add del mod">
          <ac:chgData name="Siw Jonsson" userId="4963c80d2bb986b6" providerId="LiveId" clId="{E2BB98F3-B2DE-4B3B-BE39-F91EA500E874}" dt="2019-04-10T21:57:54.972" v="927"/>
          <ac:spMkLst>
            <pc:docMk/>
            <pc:sldMk cId="2050442288" sldId="260"/>
            <ac:spMk id="56" creationId="{9F6E295A-47E5-493D-95B0-258875198CD1}"/>
          </ac:spMkLst>
        </pc:spChg>
        <pc:spChg chg="add del mod">
          <ac:chgData name="Siw Jonsson" userId="4963c80d2bb986b6" providerId="LiveId" clId="{E2BB98F3-B2DE-4B3B-BE39-F91EA500E874}" dt="2019-04-10T21:57:54.972" v="927"/>
          <ac:spMkLst>
            <pc:docMk/>
            <pc:sldMk cId="2050442288" sldId="260"/>
            <ac:spMk id="57" creationId="{82F367F3-9385-4E2C-8523-193F99444C17}"/>
          </ac:spMkLst>
        </pc:spChg>
        <pc:spChg chg="add del mod">
          <ac:chgData name="Siw Jonsson" userId="4963c80d2bb986b6" providerId="LiveId" clId="{E2BB98F3-B2DE-4B3B-BE39-F91EA500E874}" dt="2019-04-10T21:57:54.972" v="927"/>
          <ac:spMkLst>
            <pc:docMk/>
            <pc:sldMk cId="2050442288" sldId="260"/>
            <ac:spMk id="58" creationId="{4044E734-60AE-46DE-8186-163773A21FA8}"/>
          </ac:spMkLst>
        </pc:spChg>
        <pc:spChg chg="add del mod">
          <ac:chgData name="Siw Jonsson" userId="4963c80d2bb986b6" providerId="LiveId" clId="{E2BB98F3-B2DE-4B3B-BE39-F91EA500E874}" dt="2019-04-10T21:58:42.130" v="931"/>
          <ac:spMkLst>
            <pc:docMk/>
            <pc:sldMk cId="2050442288" sldId="260"/>
            <ac:spMk id="59" creationId="{517779F2-2036-41AA-814C-E275525140C5}"/>
          </ac:spMkLst>
        </pc:spChg>
        <pc:spChg chg="add del mod">
          <ac:chgData name="Siw Jonsson" userId="4963c80d2bb986b6" providerId="LiveId" clId="{E2BB98F3-B2DE-4B3B-BE39-F91EA500E874}" dt="2019-04-10T21:58:42.130" v="931"/>
          <ac:spMkLst>
            <pc:docMk/>
            <pc:sldMk cId="2050442288" sldId="260"/>
            <ac:spMk id="60" creationId="{DBA90FE8-2906-4010-AC91-73D404A772D4}"/>
          </ac:spMkLst>
        </pc:spChg>
        <pc:spChg chg="add del mod">
          <ac:chgData name="Siw Jonsson" userId="4963c80d2bb986b6" providerId="LiveId" clId="{E2BB98F3-B2DE-4B3B-BE39-F91EA500E874}" dt="2019-04-10T21:58:23.926" v="928" actId="478"/>
          <ac:spMkLst>
            <pc:docMk/>
            <pc:sldMk cId="2050442288" sldId="260"/>
            <ac:spMk id="61" creationId="{919DD3D4-F37D-4E61-AFE4-579263A940CA}"/>
          </ac:spMkLst>
        </pc:spChg>
        <pc:spChg chg="add del mod">
          <ac:chgData name="Siw Jonsson" userId="4963c80d2bb986b6" providerId="LiveId" clId="{E2BB98F3-B2DE-4B3B-BE39-F91EA500E874}" dt="2019-04-10T21:58:42.130" v="931"/>
          <ac:spMkLst>
            <pc:docMk/>
            <pc:sldMk cId="2050442288" sldId="260"/>
            <ac:spMk id="62" creationId="{4E6DBB53-8119-4F46-8BF6-0FBD89852013}"/>
          </ac:spMkLst>
        </pc:spChg>
        <pc:spChg chg="add del mod">
          <ac:chgData name="Siw Jonsson" userId="4963c80d2bb986b6" providerId="LiveId" clId="{E2BB98F3-B2DE-4B3B-BE39-F91EA500E874}" dt="2019-04-10T21:58:42.130" v="931"/>
          <ac:spMkLst>
            <pc:docMk/>
            <pc:sldMk cId="2050442288" sldId="260"/>
            <ac:spMk id="63" creationId="{07A6002E-D087-4748-9015-49B03996706E}"/>
          </ac:spMkLst>
        </pc:spChg>
        <pc:spChg chg="add del mod">
          <ac:chgData name="Siw Jonsson" userId="4963c80d2bb986b6" providerId="LiveId" clId="{E2BB98F3-B2DE-4B3B-BE39-F91EA500E874}" dt="2019-04-10T21:58:42.130" v="931"/>
          <ac:spMkLst>
            <pc:docMk/>
            <pc:sldMk cId="2050442288" sldId="260"/>
            <ac:spMk id="66" creationId="{CBE178D8-5FD6-4A48-A684-94ACF0229625}"/>
          </ac:spMkLst>
        </pc:spChg>
        <pc:spChg chg="add del mod">
          <ac:chgData name="Siw Jonsson" userId="4963c80d2bb986b6" providerId="LiveId" clId="{E2BB98F3-B2DE-4B3B-BE39-F91EA500E874}" dt="2019-04-10T21:58:42.130" v="931"/>
          <ac:spMkLst>
            <pc:docMk/>
            <pc:sldMk cId="2050442288" sldId="260"/>
            <ac:spMk id="67" creationId="{B47D8B6A-21AE-4D0B-BAC1-EF352A55CEF4}"/>
          </ac:spMkLst>
        </pc:spChg>
        <pc:spChg chg="add del mod">
          <ac:chgData name="Siw Jonsson" userId="4963c80d2bb986b6" providerId="LiveId" clId="{E2BB98F3-B2DE-4B3B-BE39-F91EA500E874}" dt="2019-04-10T22:48:31.872" v="1105"/>
          <ac:spMkLst>
            <pc:docMk/>
            <pc:sldMk cId="2050442288" sldId="260"/>
            <ac:spMk id="68" creationId="{8ED0FA1B-4FBC-4ADF-B0A1-C0327358C7A3}"/>
          </ac:spMkLst>
        </pc:spChg>
        <pc:spChg chg="add del mod">
          <ac:chgData name="Siw Jonsson" userId="4963c80d2bb986b6" providerId="LiveId" clId="{E2BB98F3-B2DE-4B3B-BE39-F91EA500E874}" dt="2019-04-10T22:48:31.872" v="1105"/>
          <ac:spMkLst>
            <pc:docMk/>
            <pc:sldMk cId="2050442288" sldId="260"/>
            <ac:spMk id="69" creationId="{BDD7ACE7-4E30-45A5-8B2D-858F7F348B39}"/>
          </ac:spMkLst>
        </pc:spChg>
        <pc:spChg chg="add del mod">
          <ac:chgData name="Siw Jonsson" userId="4963c80d2bb986b6" providerId="LiveId" clId="{E2BB98F3-B2DE-4B3B-BE39-F91EA500E874}" dt="2019-04-10T22:48:31.872" v="1105"/>
          <ac:spMkLst>
            <pc:docMk/>
            <pc:sldMk cId="2050442288" sldId="260"/>
            <ac:spMk id="70" creationId="{05A7AAFA-01C6-4111-AFA2-D07068A456D5}"/>
          </ac:spMkLst>
        </pc:spChg>
        <pc:spChg chg="add del mod">
          <ac:chgData name="Siw Jonsson" userId="4963c80d2bb986b6" providerId="LiveId" clId="{E2BB98F3-B2DE-4B3B-BE39-F91EA500E874}" dt="2019-04-10T22:48:31.872" v="1105"/>
          <ac:spMkLst>
            <pc:docMk/>
            <pc:sldMk cId="2050442288" sldId="260"/>
            <ac:spMk id="71" creationId="{B619A93B-1B48-45F7-805A-AE01A8F0ABD4}"/>
          </ac:spMkLst>
        </pc:spChg>
        <pc:spChg chg="add del mod">
          <ac:chgData name="Siw Jonsson" userId="4963c80d2bb986b6" providerId="LiveId" clId="{E2BB98F3-B2DE-4B3B-BE39-F91EA500E874}" dt="2019-04-10T22:48:31.872" v="1105"/>
          <ac:spMkLst>
            <pc:docMk/>
            <pc:sldMk cId="2050442288" sldId="260"/>
            <ac:spMk id="72" creationId="{584DED13-3461-4617-A484-32F22FA68BBC}"/>
          </ac:spMkLst>
        </pc:spChg>
        <pc:spChg chg="add del mod">
          <ac:chgData name="Siw Jonsson" userId="4963c80d2bb986b6" providerId="LiveId" clId="{E2BB98F3-B2DE-4B3B-BE39-F91EA500E874}" dt="2019-04-10T22:48:31.872" v="1105"/>
          <ac:spMkLst>
            <pc:docMk/>
            <pc:sldMk cId="2050442288" sldId="260"/>
            <ac:spMk id="73" creationId="{9F6428CC-4FB7-4BFC-AF77-8418215F0632}"/>
          </ac:spMkLst>
        </pc:spChg>
        <pc:spChg chg="add del mod">
          <ac:chgData name="Siw Jonsson" userId="4963c80d2bb986b6" providerId="LiveId" clId="{E2BB98F3-B2DE-4B3B-BE39-F91EA500E874}" dt="2019-04-10T22:48:31.872" v="1105"/>
          <ac:spMkLst>
            <pc:docMk/>
            <pc:sldMk cId="2050442288" sldId="260"/>
            <ac:spMk id="74" creationId="{9C36EC7E-DE7D-47FB-BE1D-FE6C11DAF85F}"/>
          </ac:spMkLst>
        </pc:spChg>
        <pc:spChg chg="add del mod">
          <ac:chgData name="Siw Jonsson" userId="4963c80d2bb986b6" providerId="LiveId" clId="{E2BB98F3-B2DE-4B3B-BE39-F91EA500E874}" dt="2019-04-10T22:48:36.824" v="1106"/>
          <ac:spMkLst>
            <pc:docMk/>
            <pc:sldMk cId="2050442288" sldId="260"/>
            <ac:spMk id="75" creationId="{DA4E01BB-5C3E-4B14-9807-8B89819CC02D}"/>
          </ac:spMkLst>
        </pc:spChg>
        <pc:spChg chg="add del mod">
          <ac:chgData name="Siw Jonsson" userId="4963c80d2bb986b6" providerId="LiveId" clId="{E2BB98F3-B2DE-4B3B-BE39-F91EA500E874}" dt="2019-04-10T22:48:36.824" v="1106"/>
          <ac:spMkLst>
            <pc:docMk/>
            <pc:sldMk cId="2050442288" sldId="260"/>
            <ac:spMk id="76" creationId="{1B8526A0-6583-4289-B9CA-9834D4AD7F20}"/>
          </ac:spMkLst>
        </pc:spChg>
        <pc:spChg chg="add del mod">
          <ac:chgData name="Siw Jonsson" userId="4963c80d2bb986b6" providerId="LiveId" clId="{E2BB98F3-B2DE-4B3B-BE39-F91EA500E874}" dt="2019-04-10T22:48:36.824" v="1106"/>
          <ac:spMkLst>
            <pc:docMk/>
            <pc:sldMk cId="2050442288" sldId="260"/>
            <ac:spMk id="77" creationId="{EC782522-C758-417A-BEA5-4C14096FA1A4}"/>
          </ac:spMkLst>
        </pc:spChg>
        <pc:spChg chg="add del mod">
          <ac:chgData name="Siw Jonsson" userId="4963c80d2bb986b6" providerId="LiveId" clId="{E2BB98F3-B2DE-4B3B-BE39-F91EA500E874}" dt="2019-04-10T22:48:36.824" v="1106"/>
          <ac:spMkLst>
            <pc:docMk/>
            <pc:sldMk cId="2050442288" sldId="260"/>
            <ac:spMk id="78" creationId="{F23D6750-4F2E-403E-AE6C-2D3FA3B42365}"/>
          </ac:spMkLst>
        </pc:spChg>
        <pc:spChg chg="add del mod">
          <ac:chgData name="Siw Jonsson" userId="4963c80d2bb986b6" providerId="LiveId" clId="{E2BB98F3-B2DE-4B3B-BE39-F91EA500E874}" dt="2019-04-10T22:48:36.824" v="1106"/>
          <ac:spMkLst>
            <pc:docMk/>
            <pc:sldMk cId="2050442288" sldId="260"/>
            <ac:spMk id="79" creationId="{A31D8FFF-3D29-4B40-BCAB-94F8EB05A379}"/>
          </ac:spMkLst>
        </pc:spChg>
        <pc:spChg chg="add del mod">
          <ac:chgData name="Siw Jonsson" userId="4963c80d2bb986b6" providerId="LiveId" clId="{E2BB98F3-B2DE-4B3B-BE39-F91EA500E874}" dt="2019-04-10T22:48:41.687" v="1107"/>
          <ac:spMkLst>
            <pc:docMk/>
            <pc:sldMk cId="2050442288" sldId="260"/>
            <ac:spMk id="80" creationId="{686A8154-2320-4F61-8928-FA19232F5DED}"/>
          </ac:spMkLst>
        </pc:spChg>
        <pc:spChg chg="add del mod">
          <ac:chgData name="Siw Jonsson" userId="4963c80d2bb986b6" providerId="LiveId" clId="{E2BB98F3-B2DE-4B3B-BE39-F91EA500E874}" dt="2019-04-10T22:48:41.687" v="1107"/>
          <ac:spMkLst>
            <pc:docMk/>
            <pc:sldMk cId="2050442288" sldId="260"/>
            <ac:spMk id="81" creationId="{E8A1E85B-209D-4A49-B02A-7B2243859756}"/>
          </ac:spMkLst>
        </pc:spChg>
        <pc:spChg chg="add del mod">
          <ac:chgData name="Siw Jonsson" userId="4963c80d2bb986b6" providerId="LiveId" clId="{E2BB98F3-B2DE-4B3B-BE39-F91EA500E874}" dt="2019-04-10T22:48:41.687" v="1107"/>
          <ac:spMkLst>
            <pc:docMk/>
            <pc:sldMk cId="2050442288" sldId="260"/>
            <ac:spMk id="82" creationId="{62C5F566-A9B8-418B-9D8B-C40549C148CE}"/>
          </ac:spMkLst>
        </pc:spChg>
        <pc:spChg chg="add del mod">
          <ac:chgData name="Siw Jonsson" userId="4963c80d2bb986b6" providerId="LiveId" clId="{E2BB98F3-B2DE-4B3B-BE39-F91EA500E874}" dt="2019-04-10T22:48:41.687" v="1107"/>
          <ac:spMkLst>
            <pc:docMk/>
            <pc:sldMk cId="2050442288" sldId="260"/>
            <ac:spMk id="83" creationId="{260D4DDE-23E7-4417-8BE6-85B7314A4D55}"/>
          </ac:spMkLst>
        </pc:spChg>
        <pc:spChg chg="add del mod">
          <ac:chgData name="Siw Jonsson" userId="4963c80d2bb986b6" providerId="LiveId" clId="{E2BB98F3-B2DE-4B3B-BE39-F91EA500E874}" dt="2019-04-10T22:49:46.103" v="1112"/>
          <ac:spMkLst>
            <pc:docMk/>
            <pc:sldMk cId="2050442288" sldId="260"/>
            <ac:spMk id="84" creationId="{89BEEE72-1C15-4C9B-8507-14F8919572EF}"/>
          </ac:spMkLst>
        </pc:spChg>
        <pc:spChg chg="add del mod">
          <ac:chgData name="Siw Jonsson" userId="4963c80d2bb986b6" providerId="LiveId" clId="{E2BB98F3-B2DE-4B3B-BE39-F91EA500E874}" dt="2019-04-10T22:49:46.103" v="1112"/>
          <ac:spMkLst>
            <pc:docMk/>
            <pc:sldMk cId="2050442288" sldId="260"/>
            <ac:spMk id="85" creationId="{8FD6EC28-289D-46BF-AAB3-1BF1D1CAE68D}"/>
          </ac:spMkLst>
        </pc:spChg>
        <pc:spChg chg="add del mod">
          <ac:chgData name="Siw Jonsson" userId="4963c80d2bb986b6" providerId="LiveId" clId="{E2BB98F3-B2DE-4B3B-BE39-F91EA500E874}" dt="2019-04-10T22:49:46.103" v="1112"/>
          <ac:spMkLst>
            <pc:docMk/>
            <pc:sldMk cId="2050442288" sldId="260"/>
            <ac:spMk id="86" creationId="{C196949B-669D-4243-98E7-F589ACC7E8E1}"/>
          </ac:spMkLst>
        </pc:spChg>
        <pc:spChg chg="add del mod">
          <ac:chgData name="Siw Jonsson" userId="4963c80d2bb986b6" providerId="LiveId" clId="{E2BB98F3-B2DE-4B3B-BE39-F91EA500E874}" dt="2019-04-10T22:49:46.103" v="1112"/>
          <ac:spMkLst>
            <pc:docMk/>
            <pc:sldMk cId="2050442288" sldId="260"/>
            <ac:spMk id="87" creationId="{0AD53E01-8B5A-4EFD-BD59-0E8E8575B10B}"/>
          </ac:spMkLst>
        </pc:spChg>
        <pc:spChg chg="add del mod">
          <ac:chgData name="Siw Jonsson" userId="4963c80d2bb986b6" providerId="LiveId" clId="{E2BB98F3-B2DE-4B3B-BE39-F91EA500E874}" dt="2019-04-10T22:54:44.352" v="1225"/>
          <ac:spMkLst>
            <pc:docMk/>
            <pc:sldMk cId="2050442288" sldId="260"/>
            <ac:spMk id="88" creationId="{C8A7DA05-D820-42E4-9358-6CD0CE96C87D}"/>
          </ac:spMkLst>
        </pc:spChg>
        <pc:spChg chg="add del mod">
          <ac:chgData name="Siw Jonsson" userId="4963c80d2bb986b6" providerId="LiveId" clId="{E2BB98F3-B2DE-4B3B-BE39-F91EA500E874}" dt="2019-04-10T22:54:44.352" v="1225"/>
          <ac:spMkLst>
            <pc:docMk/>
            <pc:sldMk cId="2050442288" sldId="260"/>
            <ac:spMk id="89" creationId="{25FAF493-DA98-43EC-93EA-F31EF84449EA}"/>
          </ac:spMkLst>
        </pc:spChg>
        <pc:spChg chg="add del mod">
          <ac:chgData name="Siw Jonsson" userId="4963c80d2bb986b6" providerId="LiveId" clId="{E2BB98F3-B2DE-4B3B-BE39-F91EA500E874}" dt="2019-04-10T22:54:44.352" v="1225"/>
          <ac:spMkLst>
            <pc:docMk/>
            <pc:sldMk cId="2050442288" sldId="260"/>
            <ac:spMk id="90" creationId="{CB8F6B8B-BB12-4F33-B01E-B3B73CEDEFE8}"/>
          </ac:spMkLst>
        </pc:spChg>
        <pc:spChg chg="add del mod">
          <ac:chgData name="Siw Jonsson" userId="4963c80d2bb986b6" providerId="LiveId" clId="{E2BB98F3-B2DE-4B3B-BE39-F91EA500E874}" dt="2019-04-10T22:54:44.352" v="1225"/>
          <ac:spMkLst>
            <pc:docMk/>
            <pc:sldMk cId="2050442288" sldId="260"/>
            <ac:spMk id="91" creationId="{9C25750C-9801-4910-84D2-903B8A26E57C}"/>
          </ac:spMkLst>
        </pc:spChg>
        <pc:spChg chg="add del mod">
          <ac:chgData name="Siw Jonsson" userId="4963c80d2bb986b6" providerId="LiveId" clId="{E2BB98F3-B2DE-4B3B-BE39-F91EA500E874}" dt="2019-04-10T22:55:09.919" v="1226"/>
          <ac:spMkLst>
            <pc:docMk/>
            <pc:sldMk cId="2050442288" sldId="260"/>
            <ac:spMk id="92" creationId="{ED3D5BB7-ADB5-4F02-B6C1-29844921F507}"/>
          </ac:spMkLst>
        </pc:spChg>
        <pc:spChg chg="add del mod">
          <ac:chgData name="Siw Jonsson" userId="4963c80d2bb986b6" providerId="LiveId" clId="{E2BB98F3-B2DE-4B3B-BE39-F91EA500E874}" dt="2019-04-10T22:55:09.919" v="1226"/>
          <ac:spMkLst>
            <pc:docMk/>
            <pc:sldMk cId="2050442288" sldId="260"/>
            <ac:spMk id="93" creationId="{2FDC2564-8B31-4A4B-9488-E9A6CCC59EF3}"/>
          </ac:spMkLst>
        </pc:spChg>
        <pc:spChg chg="add del mod">
          <ac:chgData name="Siw Jonsson" userId="4963c80d2bb986b6" providerId="LiveId" clId="{E2BB98F3-B2DE-4B3B-BE39-F91EA500E874}" dt="2019-04-10T22:57:58.667" v="1241"/>
          <ac:spMkLst>
            <pc:docMk/>
            <pc:sldMk cId="2050442288" sldId="260"/>
            <ac:spMk id="94" creationId="{98319083-207A-43C8-968E-2C336E37A9A1}"/>
          </ac:spMkLst>
        </pc:spChg>
        <pc:spChg chg="add del mod">
          <ac:chgData name="Siw Jonsson" userId="4963c80d2bb986b6" providerId="LiveId" clId="{E2BB98F3-B2DE-4B3B-BE39-F91EA500E874}" dt="2019-04-10T22:57:58.667" v="1241"/>
          <ac:spMkLst>
            <pc:docMk/>
            <pc:sldMk cId="2050442288" sldId="260"/>
            <ac:spMk id="95" creationId="{9780F253-C975-4616-B0C0-D18058DEEC81}"/>
          </ac:spMkLst>
        </pc:spChg>
        <pc:spChg chg="add del mod">
          <ac:chgData name="Siw Jonsson" userId="4963c80d2bb986b6" providerId="LiveId" clId="{E2BB98F3-B2DE-4B3B-BE39-F91EA500E874}" dt="2019-04-10T22:57:58.667" v="1241"/>
          <ac:spMkLst>
            <pc:docMk/>
            <pc:sldMk cId="2050442288" sldId="260"/>
            <ac:spMk id="96" creationId="{D54DBCA4-AADE-488B-9E5E-CDC191C81E72}"/>
          </ac:spMkLst>
        </pc:spChg>
        <pc:spChg chg="add del mod">
          <ac:chgData name="Siw Jonsson" userId="4963c80d2bb986b6" providerId="LiveId" clId="{E2BB98F3-B2DE-4B3B-BE39-F91EA500E874}" dt="2019-04-10T22:57:58.667" v="1241"/>
          <ac:spMkLst>
            <pc:docMk/>
            <pc:sldMk cId="2050442288" sldId="260"/>
            <ac:spMk id="97" creationId="{32B1FD7B-11E0-4AF3-8227-53483A28ED57}"/>
          </ac:spMkLst>
        </pc:spChg>
        <pc:spChg chg="add del mod">
          <ac:chgData name="Siw Jonsson" userId="4963c80d2bb986b6" providerId="LiveId" clId="{E2BB98F3-B2DE-4B3B-BE39-F91EA500E874}" dt="2019-04-10T22:57:58.667" v="1241"/>
          <ac:spMkLst>
            <pc:docMk/>
            <pc:sldMk cId="2050442288" sldId="260"/>
            <ac:spMk id="98" creationId="{46C06C89-7550-458A-93D1-162B73FCC516}"/>
          </ac:spMkLst>
        </pc:spChg>
        <pc:spChg chg="add del mod">
          <ac:chgData name="Siw Jonsson" userId="4963c80d2bb986b6" providerId="LiveId" clId="{E2BB98F3-B2DE-4B3B-BE39-F91EA500E874}" dt="2019-04-10T22:57:58.667" v="1241"/>
          <ac:spMkLst>
            <pc:docMk/>
            <pc:sldMk cId="2050442288" sldId="260"/>
            <ac:spMk id="99" creationId="{CB7496C2-E4E4-4082-9EF3-6EE446D80EFE}"/>
          </ac:spMkLst>
        </pc:spChg>
        <pc:spChg chg="add del mod">
          <ac:chgData name="Siw Jonsson" userId="4963c80d2bb986b6" providerId="LiveId" clId="{E2BB98F3-B2DE-4B3B-BE39-F91EA500E874}" dt="2019-04-10T22:56:10.413" v="1233" actId="478"/>
          <ac:spMkLst>
            <pc:docMk/>
            <pc:sldMk cId="2050442288" sldId="260"/>
            <ac:spMk id="103" creationId="{44F1B130-4EDF-4286-8616-5B021BA3F26A}"/>
          </ac:spMkLst>
        </pc:spChg>
        <pc:spChg chg="add del mod">
          <ac:chgData name="Siw Jonsson" userId="4963c80d2bb986b6" providerId="LiveId" clId="{E2BB98F3-B2DE-4B3B-BE39-F91EA500E874}" dt="2019-04-10T22:56:08.776" v="1231"/>
          <ac:spMkLst>
            <pc:docMk/>
            <pc:sldMk cId="2050442288" sldId="260"/>
            <ac:spMk id="106" creationId="{C6E34C9D-CBF6-41F2-B3D9-BF014CFCB1B9}"/>
          </ac:spMkLst>
        </pc:spChg>
        <pc:spChg chg="add del mod">
          <ac:chgData name="Siw Jonsson" userId="4963c80d2bb986b6" providerId="LiveId" clId="{E2BB98F3-B2DE-4B3B-BE39-F91EA500E874}" dt="2019-04-10T22:56:08.776" v="1231"/>
          <ac:spMkLst>
            <pc:docMk/>
            <pc:sldMk cId="2050442288" sldId="260"/>
            <ac:spMk id="107" creationId="{9C40DABE-1793-49D1-AA69-BB248FB1EA2B}"/>
          </ac:spMkLst>
        </pc:spChg>
        <pc:spChg chg="add del mod">
          <ac:chgData name="Siw Jonsson" userId="4963c80d2bb986b6" providerId="LiveId" clId="{E2BB98F3-B2DE-4B3B-BE39-F91EA500E874}" dt="2019-04-10T22:56:08.776" v="1231"/>
          <ac:spMkLst>
            <pc:docMk/>
            <pc:sldMk cId="2050442288" sldId="260"/>
            <ac:spMk id="108" creationId="{11B69B53-51F2-4320-BF44-886AA7A6D4F6}"/>
          </ac:spMkLst>
        </pc:spChg>
        <pc:spChg chg="add del mod">
          <ac:chgData name="Siw Jonsson" userId="4963c80d2bb986b6" providerId="LiveId" clId="{E2BB98F3-B2DE-4B3B-BE39-F91EA500E874}" dt="2019-04-10T22:56:08.776" v="1231"/>
          <ac:spMkLst>
            <pc:docMk/>
            <pc:sldMk cId="2050442288" sldId="260"/>
            <ac:spMk id="109" creationId="{170D7740-0636-45E8-85E9-129FC1CBF6A5}"/>
          </ac:spMkLst>
        </pc:spChg>
        <pc:spChg chg="add del mod">
          <ac:chgData name="Siw Jonsson" userId="4963c80d2bb986b6" providerId="LiveId" clId="{E2BB98F3-B2DE-4B3B-BE39-F91EA500E874}" dt="2019-04-10T22:56:08.776" v="1231"/>
          <ac:spMkLst>
            <pc:docMk/>
            <pc:sldMk cId="2050442288" sldId="260"/>
            <ac:spMk id="110" creationId="{AFC9FFA4-6957-4EED-905C-312ECBBB5710}"/>
          </ac:spMkLst>
        </pc:spChg>
        <pc:spChg chg="add del mod">
          <ac:chgData name="Siw Jonsson" userId="4963c80d2bb986b6" providerId="LiveId" clId="{E2BB98F3-B2DE-4B3B-BE39-F91EA500E874}" dt="2019-04-10T22:56:08.776" v="1231"/>
          <ac:spMkLst>
            <pc:docMk/>
            <pc:sldMk cId="2050442288" sldId="260"/>
            <ac:spMk id="111" creationId="{CA3B1F45-53CE-42FF-B96F-E0C439CF0928}"/>
          </ac:spMkLst>
        </pc:spChg>
        <pc:spChg chg="add del mod">
          <ac:chgData name="Siw Jonsson" userId="4963c80d2bb986b6" providerId="LiveId" clId="{E2BB98F3-B2DE-4B3B-BE39-F91EA500E874}" dt="2019-04-10T22:56:08.776" v="1231"/>
          <ac:spMkLst>
            <pc:docMk/>
            <pc:sldMk cId="2050442288" sldId="260"/>
            <ac:spMk id="112" creationId="{A32457B9-742F-4287-88ED-1E743F9DABC1}"/>
          </ac:spMkLst>
        </pc:spChg>
        <pc:spChg chg="add del mod">
          <ac:chgData name="Siw Jonsson" userId="4963c80d2bb986b6" providerId="LiveId" clId="{E2BB98F3-B2DE-4B3B-BE39-F91EA500E874}" dt="2019-04-10T22:56:08.776" v="1231"/>
          <ac:spMkLst>
            <pc:docMk/>
            <pc:sldMk cId="2050442288" sldId="260"/>
            <ac:spMk id="113" creationId="{CEF045B1-A5EE-4B57-910E-230E364E5EFF}"/>
          </ac:spMkLst>
        </pc:spChg>
        <pc:spChg chg="add del mod">
          <ac:chgData name="Siw Jonsson" userId="4963c80d2bb986b6" providerId="LiveId" clId="{E2BB98F3-B2DE-4B3B-BE39-F91EA500E874}" dt="2019-04-10T22:57:58.667" v="1241"/>
          <ac:spMkLst>
            <pc:docMk/>
            <pc:sldMk cId="2050442288" sldId="260"/>
            <ac:spMk id="114" creationId="{38E42D55-9CEE-437A-8C1F-F4ACC59D346F}"/>
          </ac:spMkLst>
        </pc:spChg>
        <pc:spChg chg="add del mod">
          <ac:chgData name="Siw Jonsson" userId="4963c80d2bb986b6" providerId="LiveId" clId="{E2BB98F3-B2DE-4B3B-BE39-F91EA500E874}" dt="2019-04-10T22:57:58.667" v="1241"/>
          <ac:spMkLst>
            <pc:docMk/>
            <pc:sldMk cId="2050442288" sldId="260"/>
            <ac:spMk id="115" creationId="{06A97230-EAE3-4688-8B91-86A5715044D8}"/>
          </ac:spMkLst>
        </pc:spChg>
        <pc:spChg chg="add del mod">
          <ac:chgData name="Siw Jonsson" userId="4963c80d2bb986b6" providerId="LiveId" clId="{E2BB98F3-B2DE-4B3B-BE39-F91EA500E874}" dt="2019-04-10T22:59:18.805" v="1250"/>
          <ac:spMkLst>
            <pc:docMk/>
            <pc:sldMk cId="2050442288" sldId="260"/>
            <ac:spMk id="116" creationId="{8A5E5DD7-DC8A-4E33-A7BA-3EDA1CFE3F19}"/>
          </ac:spMkLst>
        </pc:spChg>
        <pc:spChg chg="add del mod">
          <ac:chgData name="Siw Jonsson" userId="4963c80d2bb986b6" providerId="LiveId" clId="{E2BB98F3-B2DE-4B3B-BE39-F91EA500E874}" dt="2019-04-10T22:59:18.805" v="1250"/>
          <ac:spMkLst>
            <pc:docMk/>
            <pc:sldMk cId="2050442288" sldId="260"/>
            <ac:spMk id="117" creationId="{A428FCE1-B189-4C02-81C4-8C3E4A9C8E26}"/>
          </ac:spMkLst>
        </pc:spChg>
        <pc:spChg chg="add del mod">
          <ac:chgData name="Siw Jonsson" userId="4963c80d2bb986b6" providerId="LiveId" clId="{E2BB98F3-B2DE-4B3B-BE39-F91EA500E874}" dt="2019-04-10T22:59:18.805" v="1250"/>
          <ac:spMkLst>
            <pc:docMk/>
            <pc:sldMk cId="2050442288" sldId="260"/>
            <ac:spMk id="118" creationId="{3689BF48-965B-4DD1-9ABD-5AFD9D1D86CB}"/>
          </ac:spMkLst>
        </pc:spChg>
        <pc:spChg chg="add del mod">
          <ac:chgData name="Siw Jonsson" userId="4963c80d2bb986b6" providerId="LiveId" clId="{E2BB98F3-B2DE-4B3B-BE39-F91EA500E874}" dt="2019-04-10T22:59:18.805" v="1250"/>
          <ac:spMkLst>
            <pc:docMk/>
            <pc:sldMk cId="2050442288" sldId="260"/>
            <ac:spMk id="119" creationId="{9E932AAE-CE92-48A2-A367-979D9660BB5B}"/>
          </ac:spMkLst>
        </pc:spChg>
        <pc:spChg chg="add del mod">
          <ac:chgData name="Siw Jonsson" userId="4963c80d2bb986b6" providerId="LiveId" clId="{E2BB98F3-B2DE-4B3B-BE39-F91EA500E874}" dt="2019-04-10T22:59:18.805" v="1250"/>
          <ac:spMkLst>
            <pc:docMk/>
            <pc:sldMk cId="2050442288" sldId="260"/>
            <ac:spMk id="120" creationId="{B546DA03-B3BF-4793-B748-65FC500192A3}"/>
          </ac:spMkLst>
        </pc:spChg>
        <pc:spChg chg="add del mod">
          <ac:chgData name="Siw Jonsson" userId="4963c80d2bb986b6" providerId="LiveId" clId="{E2BB98F3-B2DE-4B3B-BE39-F91EA500E874}" dt="2019-04-10T22:59:18.805" v="1250"/>
          <ac:spMkLst>
            <pc:docMk/>
            <pc:sldMk cId="2050442288" sldId="260"/>
            <ac:spMk id="121" creationId="{3354F34E-7009-4FDB-8D45-03B1DA9D9064}"/>
          </ac:spMkLst>
        </pc:spChg>
        <pc:spChg chg="add del mod">
          <ac:chgData name="Siw Jonsson" userId="4963c80d2bb986b6" providerId="LiveId" clId="{E2BB98F3-B2DE-4B3B-BE39-F91EA500E874}" dt="2019-04-11T06:13:08.406" v="1251"/>
          <ac:spMkLst>
            <pc:docMk/>
            <pc:sldMk cId="2050442288" sldId="260"/>
            <ac:spMk id="122" creationId="{C9B5D956-0E01-4456-8FFC-1FAA0DAE1918}"/>
          </ac:spMkLst>
        </pc:spChg>
        <pc:spChg chg="add del mod">
          <ac:chgData name="Siw Jonsson" userId="4963c80d2bb986b6" providerId="LiveId" clId="{E2BB98F3-B2DE-4B3B-BE39-F91EA500E874}" dt="2019-04-11T06:13:08.406" v="1251"/>
          <ac:spMkLst>
            <pc:docMk/>
            <pc:sldMk cId="2050442288" sldId="260"/>
            <ac:spMk id="123" creationId="{43BEE671-9B30-4932-B703-1D4EDA4CF491}"/>
          </ac:spMkLst>
        </pc:spChg>
        <pc:spChg chg="add del mod">
          <ac:chgData name="Siw Jonsson" userId="4963c80d2bb986b6" providerId="LiveId" clId="{E2BB98F3-B2DE-4B3B-BE39-F91EA500E874}" dt="2019-04-11T06:13:08.406" v="1251"/>
          <ac:spMkLst>
            <pc:docMk/>
            <pc:sldMk cId="2050442288" sldId="260"/>
            <ac:spMk id="124" creationId="{BA3632D2-53BF-4269-A025-02A8032121CB}"/>
          </ac:spMkLst>
        </pc:spChg>
        <pc:spChg chg="add del mod">
          <ac:chgData name="Siw Jonsson" userId="4963c80d2bb986b6" providerId="LiveId" clId="{E2BB98F3-B2DE-4B3B-BE39-F91EA500E874}" dt="2019-04-11T06:13:08.406" v="1251"/>
          <ac:spMkLst>
            <pc:docMk/>
            <pc:sldMk cId="2050442288" sldId="260"/>
            <ac:spMk id="125" creationId="{CF75658E-59A4-466A-9037-8D7E2B843F5E}"/>
          </ac:spMkLst>
        </pc:spChg>
        <pc:spChg chg="add del mod">
          <ac:chgData name="Siw Jonsson" userId="4963c80d2bb986b6" providerId="LiveId" clId="{E2BB98F3-B2DE-4B3B-BE39-F91EA500E874}" dt="2019-04-11T06:13:08.406" v="1251"/>
          <ac:spMkLst>
            <pc:docMk/>
            <pc:sldMk cId="2050442288" sldId="260"/>
            <ac:spMk id="126" creationId="{188A59F2-FD1F-4605-9809-15732B68E7DF}"/>
          </ac:spMkLst>
        </pc:spChg>
        <pc:spChg chg="add del mod">
          <ac:chgData name="Siw Jonsson" userId="4963c80d2bb986b6" providerId="LiveId" clId="{E2BB98F3-B2DE-4B3B-BE39-F91EA500E874}" dt="2019-04-11T06:13:08.406" v="1251"/>
          <ac:spMkLst>
            <pc:docMk/>
            <pc:sldMk cId="2050442288" sldId="260"/>
            <ac:spMk id="127" creationId="{4F8287D1-2A0D-4B72-B84E-A8E79E050D40}"/>
          </ac:spMkLst>
        </pc:spChg>
        <pc:spChg chg="add del mod">
          <ac:chgData name="Siw Jonsson" userId="4963c80d2bb986b6" providerId="LiveId" clId="{E2BB98F3-B2DE-4B3B-BE39-F91EA500E874}" dt="2019-04-11T06:13:08.406" v="1251"/>
          <ac:spMkLst>
            <pc:docMk/>
            <pc:sldMk cId="2050442288" sldId="260"/>
            <ac:spMk id="128" creationId="{CC6FD8C7-742F-47D6-85AE-C76863E1FD19}"/>
          </ac:spMkLst>
        </pc:spChg>
        <pc:spChg chg="add del mod">
          <ac:chgData name="Siw Jonsson" userId="4963c80d2bb986b6" providerId="LiveId" clId="{E2BB98F3-B2DE-4B3B-BE39-F91EA500E874}" dt="2019-04-11T09:23:03.824" v="1253"/>
          <ac:spMkLst>
            <pc:docMk/>
            <pc:sldMk cId="2050442288" sldId="260"/>
            <ac:spMk id="129" creationId="{EC341E3B-A198-4975-AFD7-C89F2CE8166A}"/>
          </ac:spMkLst>
        </pc:spChg>
        <pc:spChg chg="add del mod">
          <ac:chgData name="Siw Jonsson" userId="4963c80d2bb986b6" providerId="LiveId" clId="{E2BB98F3-B2DE-4B3B-BE39-F91EA500E874}" dt="2019-04-11T09:23:03.824" v="1253"/>
          <ac:spMkLst>
            <pc:docMk/>
            <pc:sldMk cId="2050442288" sldId="260"/>
            <ac:spMk id="130" creationId="{FCF90F95-DAD9-40B8-8D32-030BE70D3776}"/>
          </ac:spMkLst>
        </pc:spChg>
        <pc:spChg chg="add del mod">
          <ac:chgData name="Siw Jonsson" userId="4963c80d2bb986b6" providerId="LiveId" clId="{E2BB98F3-B2DE-4B3B-BE39-F91EA500E874}" dt="2019-04-11T09:23:03.824" v="1253"/>
          <ac:spMkLst>
            <pc:docMk/>
            <pc:sldMk cId="2050442288" sldId="260"/>
            <ac:spMk id="131" creationId="{F2339927-61CF-434D-8189-8A427683B573}"/>
          </ac:spMkLst>
        </pc:spChg>
        <pc:spChg chg="add del mod">
          <ac:chgData name="Siw Jonsson" userId="4963c80d2bb986b6" providerId="LiveId" clId="{E2BB98F3-B2DE-4B3B-BE39-F91EA500E874}" dt="2019-04-11T09:23:03.824" v="1253"/>
          <ac:spMkLst>
            <pc:docMk/>
            <pc:sldMk cId="2050442288" sldId="260"/>
            <ac:spMk id="132" creationId="{03C49280-A176-4F86-A708-FD4F82112783}"/>
          </ac:spMkLst>
        </pc:spChg>
        <pc:spChg chg="add del mod">
          <ac:chgData name="Siw Jonsson" userId="4963c80d2bb986b6" providerId="LiveId" clId="{E2BB98F3-B2DE-4B3B-BE39-F91EA500E874}" dt="2019-04-11T09:23:03.824" v="1253"/>
          <ac:spMkLst>
            <pc:docMk/>
            <pc:sldMk cId="2050442288" sldId="260"/>
            <ac:spMk id="133" creationId="{BE855522-9278-4B01-9BC0-2784243159C6}"/>
          </ac:spMkLst>
        </pc:spChg>
        <pc:spChg chg="add del mod">
          <ac:chgData name="Siw Jonsson" userId="4963c80d2bb986b6" providerId="LiveId" clId="{E2BB98F3-B2DE-4B3B-BE39-F91EA500E874}" dt="2019-04-11T09:42:38.946" v="1393"/>
          <ac:spMkLst>
            <pc:docMk/>
            <pc:sldMk cId="2050442288" sldId="260"/>
            <ac:spMk id="134" creationId="{B83C5F6C-4D27-43EB-87DD-F29FE7A636DF}"/>
          </ac:spMkLst>
        </pc:spChg>
        <pc:spChg chg="add del mod">
          <ac:chgData name="Siw Jonsson" userId="4963c80d2bb986b6" providerId="LiveId" clId="{E2BB98F3-B2DE-4B3B-BE39-F91EA500E874}" dt="2019-04-11T09:42:38.946" v="1393"/>
          <ac:spMkLst>
            <pc:docMk/>
            <pc:sldMk cId="2050442288" sldId="260"/>
            <ac:spMk id="135" creationId="{1D67ECB7-FC0E-4E5C-B02A-5304C43CB7DD}"/>
          </ac:spMkLst>
        </pc:spChg>
        <pc:spChg chg="add del mod">
          <ac:chgData name="Siw Jonsson" userId="4963c80d2bb986b6" providerId="LiveId" clId="{E2BB98F3-B2DE-4B3B-BE39-F91EA500E874}" dt="2019-04-11T09:42:38.946" v="1393"/>
          <ac:spMkLst>
            <pc:docMk/>
            <pc:sldMk cId="2050442288" sldId="260"/>
            <ac:spMk id="136" creationId="{9C91787F-A72B-4267-995B-DD58F43A135D}"/>
          </ac:spMkLst>
        </pc:spChg>
        <pc:spChg chg="add del mod">
          <ac:chgData name="Siw Jonsson" userId="4963c80d2bb986b6" providerId="LiveId" clId="{E2BB98F3-B2DE-4B3B-BE39-F91EA500E874}" dt="2019-04-11T09:42:38.946" v="1393"/>
          <ac:spMkLst>
            <pc:docMk/>
            <pc:sldMk cId="2050442288" sldId="260"/>
            <ac:spMk id="137" creationId="{737D616C-DB4E-4D72-B9E5-9E8A9BAC2539}"/>
          </ac:spMkLst>
        </pc:spChg>
        <pc:spChg chg="add del mod">
          <ac:chgData name="Siw Jonsson" userId="4963c80d2bb986b6" providerId="LiveId" clId="{E2BB98F3-B2DE-4B3B-BE39-F91EA500E874}" dt="2019-04-11T09:42:38.946" v="1393"/>
          <ac:spMkLst>
            <pc:docMk/>
            <pc:sldMk cId="2050442288" sldId="260"/>
            <ac:spMk id="138" creationId="{145FDC33-6FDB-4292-A01D-C71B10E9BCEC}"/>
          </ac:spMkLst>
        </pc:spChg>
        <pc:spChg chg="add del mod">
          <ac:chgData name="Siw Jonsson" userId="4963c80d2bb986b6" providerId="LiveId" clId="{E2BB98F3-B2DE-4B3B-BE39-F91EA500E874}" dt="2019-04-11T13:35:33.269" v="1741"/>
          <ac:spMkLst>
            <pc:docMk/>
            <pc:sldMk cId="2050442288" sldId="260"/>
            <ac:spMk id="139" creationId="{3C777F48-7197-45A1-A7BF-D3D41AB8CB30}"/>
          </ac:spMkLst>
        </pc:spChg>
        <pc:spChg chg="add del mod">
          <ac:chgData name="Siw Jonsson" userId="4963c80d2bb986b6" providerId="LiveId" clId="{E2BB98F3-B2DE-4B3B-BE39-F91EA500E874}" dt="2019-04-11T13:35:33.269" v="1741"/>
          <ac:spMkLst>
            <pc:docMk/>
            <pc:sldMk cId="2050442288" sldId="260"/>
            <ac:spMk id="140" creationId="{09C81E62-4FD4-4731-BD49-FA18778544AA}"/>
          </ac:spMkLst>
        </pc:spChg>
        <pc:spChg chg="add del mod">
          <ac:chgData name="Siw Jonsson" userId="4963c80d2bb986b6" providerId="LiveId" clId="{E2BB98F3-B2DE-4B3B-BE39-F91EA500E874}" dt="2019-04-11T13:35:33.269" v="1741"/>
          <ac:spMkLst>
            <pc:docMk/>
            <pc:sldMk cId="2050442288" sldId="260"/>
            <ac:spMk id="141" creationId="{D9B99699-A8F6-4186-99CE-70A6CE6D914F}"/>
          </ac:spMkLst>
        </pc:spChg>
        <pc:spChg chg="add del mod">
          <ac:chgData name="Siw Jonsson" userId="4963c80d2bb986b6" providerId="LiveId" clId="{E2BB98F3-B2DE-4B3B-BE39-F91EA500E874}" dt="2019-04-11T13:35:33.269" v="1741"/>
          <ac:spMkLst>
            <pc:docMk/>
            <pc:sldMk cId="2050442288" sldId="260"/>
            <ac:spMk id="142" creationId="{97699CC3-34F0-41C4-8E28-9F052694F923}"/>
          </ac:spMkLst>
        </pc:spChg>
        <pc:spChg chg="add del mod">
          <ac:chgData name="Siw Jonsson" userId="4963c80d2bb986b6" providerId="LiveId" clId="{E2BB98F3-B2DE-4B3B-BE39-F91EA500E874}" dt="2019-04-11T13:35:33.269" v="1741"/>
          <ac:spMkLst>
            <pc:docMk/>
            <pc:sldMk cId="2050442288" sldId="260"/>
            <ac:spMk id="143" creationId="{62688BF8-72FC-4C85-AA25-B5AAB04B1C5B}"/>
          </ac:spMkLst>
        </pc:spChg>
        <pc:picChg chg="add del mod">
          <ac:chgData name="Siw Jonsson" userId="4963c80d2bb986b6" providerId="LiveId" clId="{E2BB98F3-B2DE-4B3B-BE39-F91EA500E874}" dt="2019-04-10T21:37:14.036" v="198"/>
          <ac:picMkLst>
            <pc:docMk/>
            <pc:sldMk cId="2050442288" sldId="260"/>
            <ac:picMk id="11" creationId="{3DE003AD-A2A6-49F2-85ED-AFE7464BCBC8}"/>
          </ac:picMkLst>
        </pc:picChg>
        <pc:picChg chg="add del mod">
          <ac:chgData name="Siw Jonsson" userId="4963c80d2bb986b6" providerId="LiveId" clId="{E2BB98F3-B2DE-4B3B-BE39-F91EA500E874}" dt="2019-04-10T21:38:24.598" v="201" actId="478"/>
          <ac:picMkLst>
            <pc:docMk/>
            <pc:sldMk cId="2050442288" sldId="260"/>
            <ac:picMk id="20" creationId="{CDE13C62-7FE3-4F8C-B110-351AFD1ACD76}"/>
          </ac:picMkLst>
        </pc:picChg>
        <pc:picChg chg="add del mod">
          <ac:chgData name="Siw Jonsson" userId="4963c80d2bb986b6" providerId="LiveId" clId="{E2BB98F3-B2DE-4B3B-BE39-F91EA500E874}" dt="2019-04-10T21:57:48.559" v="926" actId="478"/>
          <ac:picMkLst>
            <pc:docMk/>
            <pc:sldMk cId="2050442288" sldId="260"/>
            <ac:picMk id="47" creationId="{69411859-F392-4CE5-B41D-9F071118A35E}"/>
          </ac:picMkLst>
        </pc:picChg>
        <pc:picChg chg="add del">
          <ac:chgData name="Siw Jonsson" userId="4963c80d2bb986b6" providerId="LiveId" clId="{E2BB98F3-B2DE-4B3B-BE39-F91EA500E874}" dt="2019-04-10T21:58:36.321" v="930" actId="478"/>
          <ac:picMkLst>
            <pc:docMk/>
            <pc:sldMk cId="2050442288" sldId="260"/>
            <ac:picMk id="65" creationId="{00693FB9-D41D-4E13-A502-65C4671FB7A3}"/>
          </ac:picMkLst>
        </pc:picChg>
        <pc:picChg chg="add del mod">
          <ac:chgData name="Siw Jonsson" userId="4963c80d2bb986b6" providerId="LiveId" clId="{E2BB98F3-B2DE-4B3B-BE39-F91EA500E874}" dt="2019-04-10T22:56:11.341" v="1234"/>
          <ac:picMkLst>
            <pc:docMk/>
            <pc:sldMk cId="2050442288" sldId="260"/>
            <ac:picMk id="101" creationId="{4D8C5D95-D15C-4E5C-92FC-880E01EE160F}"/>
          </ac:picMkLst>
        </pc:picChg>
        <pc:picChg chg="add del mod">
          <ac:chgData name="Siw Jonsson" userId="4963c80d2bb986b6" providerId="LiveId" clId="{E2BB98F3-B2DE-4B3B-BE39-F91EA500E874}" dt="2019-04-10T22:56:09.464" v="1232"/>
          <ac:picMkLst>
            <pc:docMk/>
            <pc:sldMk cId="2050442288" sldId="260"/>
            <ac:picMk id="105" creationId="{B726AE51-2460-4BA5-8442-A84D8356D455}"/>
          </ac:picMkLst>
        </pc:picChg>
      </pc:sldChg>
      <pc:sldChg chg="addSp delSp modSp add">
        <pc:chgData name="Siw Jonsson" userId="4963c80d2bb986b6" providerId="LiveId" clId="{E2BB98F3-B2DE-4B3B-BE39-F91EA500E874}" dt="2019-04-12T11:19:25.893" v="1873"/>
        <pc:sldMkLst>
          <pc:docMk/>
          <pc:sldMk cId="1383737027" sldId="261"/>
        </pc:sldMkLst>
        <pc:spChg chg="del">
          <ac:chgData name="Siw Jonsson" userId="4963c80d2bb986b6" providerId="LiveId" clId="{E2BB98F3-B2DE-4B3B-BE39-F91EA500E874}" dt="2019-04-11T09:44:05.024" v="1396"/>
          <ac:spMkLst>
            <pc:docMk/>
            <pc:sldMk cId="1383737027" sldId="261"/>
            <ac:spMk id="2" creationId="{3CA589AD-F0F4-4620-AF4F-D71F66D66309}"/>
          </ac:spMkLst>
        </pc:spChg>
        <pc:spChg chg="add del mod">
          <ac:chgData name="Siw Jonsson" userId="4963c80d2bb986b6" providerId="LiveId" clId="{E2BB98F3-B2DE-4B3B-BE39-F91EA500E874}" dt="2019-04-11T13:36:57.547" v="1745"/>
          <ac:spMkLst>
            <pc:docMk/>
            <pc:sldMk cId="1383737027" sldId="261"/>
            <ac:spMk id="2" creationId="{50DF2572-AF88-485F-B3FF-11D8436C040B}"/>
          </ac:spMkLst>
        </pc:spChg>
        <pc:spChg chg="del">
          <ac:chgData name="Siw Jonsson" userId="4963c80d2bb986b6" providerId="LiveId" clId="{E2BB98F3-B2DE-4B3B-BE39-F91EA500E874}" dt="2019-04-11T09:44:05.024" v="1396"/>
          <ac:spMkLst>
            <pc:docMk/>
            <pc:sldMk cId="1383737027" sldId="261"/>
            <ac:spMk id="3" creationId="{2EB88C52-92AD-4D88-9978-C8362F4F4812}"/>
          </ac:spMkLst>
        </pc:spChg>
        <pc:spChg chg="add del mod">
          <ac:chgData name="Siw Jonsson" userId="4963c80d2bb986b6" providerId="LiveId" clId="{E2BB98F3-B2DE-4B3B-BE39-F91EA500E874}" dt="2019-04-11T13:36:57.547" v="1745"/>
          <ac:spMkLst>
            <pc:docMk/>
            <pc:sldMk cId="1383737027" sldId="261"/>
            <ac:spMk id="3" creationId="{76564E5B-C173-4CB3-91F5-FD5BCAEE65F6}"/>
          </ac:spMkLst>
        </pc:spChg>
        <pc:spChg chg="add del mod">
          <ac:chgData name="Siw Jonsson" userId="4963c80d2bb986b6" providerId="LiveId" clId="{E2BB98F3-B2DE-4B3B-BE39-F91EA500E874}" dt="2019-04-11T13:36:57.547" v="1745"/>
          <ac:spMkLst>
            <pc:docMk/>
            <pc:sldMk cId="1383737027" sldId="261"/>
            <ac:spMk id="6" creationId="{317F3730-5457-43EF-AAE1-8A6F7078F838}"/>
          </ac:spMkLst>
        </pc:spChg>
        <pc:spChg chg="add del mod">
          <ac:chgData name="Siw Jonsson" userId="4963c80d2bb986b6" providerId="LiveId" clId="{E2BB98F3-B2DE-4B3B-BE39-F91EA500E874}" dt="2019-04-11T13:36:57.547" v="1745"/>
          <ac:spMkLst>
            <pc:docMk/>
            <pc:sldMk cId="1383737027" sldId="261"/>
            <ac:spMk id="7" creationId="{8B13C7CD-EC6E-4D9E-B7F7-1AB79FCAE2A4}"/>
          </ac:spMkLst>
        </pc:spChg>
        <pc:spChg chg="add del mod">
          <ac:chgData name="Siw Jonsson" userId="4963c80d2bb986b6" providerId="LiveId" clId="{E2BB98F3-B2DE-4B3B-BE39-F91EA500E874}" dt="2019-04-12T11:19:25.893" v="1873"/>
          <ac:spMkLst>
            <pc:docMk/>
            <pc:sldMk cId="1383737027" sldId="261"/>
            <ac:spMk id="8" creationId="{ADDC027E-ECC6-45E3-B46C-B511B9F82300}"/>
          </ac:spMkLst>
        </pc:spChg>
        <pc:spChg chg="add del mod">
          <ac:chgData name="Siw Jonsson" userId="4963c80d2bb986b6" providerId="LiveId" clId="{E2BB98F3-B2DE-4B3B-BE39-F91EA500E874}" dt="2019-04-12T11:19:25.893" v="1873"/>
          <ac:spMkLst>
            <pc:docMk/>
            <pc:sldMk cId="1383737027" sldId="261"/>
            <ac:spMk id="9" creationId="{F5E9D44D-7EE4-4BFD-9756-A7CE98108FAD}"/>
          </ac:spMkLst>
        </pc:spChg>
        <pc:spChg chg="add del mod">
          <ac:chgData name="Siw Jonsson" userId="4963c80d2bb986b6" providerId="LiveId" clId="{E2BB98F3-B2DE-4B3B-BE39-F91EA500E874}" dt="2019-04-12T11:19:25.893" v="1873"/>
          <ac:spMkLst>
            <pc:docMk/>
            <pc:sldMk cId="1383737027" sldId="261"/>
            <ac:spMk id="10" creationId="{A7B3EF3A-37AC-4DCE-A7C0-DF80480FE434}"/>
          </ac:spMkLst>
        </pc:spChg>
        <pc:spChg chg="add del mod">
          <ac:chgData name="Siw Jonsson" userId="4963c80d2bb986b6" providerId="LiveId" clId="{E2BB98F3-B2DE-4B3B-BE39-F91EA500E874}" dt="2019-04-12T11:19:25.893" v="1873"/>
          <ac:spMkLst>
            <pc:docMk/>
            <pc:sldMk cId="1383737027" sldId="261"/>
            <ac:spMk id="11" creationId="{6C1FECCF-6C54-476B-9C21-8B73074B0F10}"/>
          </ac:spMkLst>
        </pc:spChg>
        <pc:spChg chg="add mod">
          <ac:chgData name="Siw Jonsson" userId="4963c80d2bb986b6" providerId="LiveId" clId="{E2BB98F3-B2DE-4B3B-BE39-F91EA500E874}" dt="2019-04-12T11:19:25.893" v="1873"/>
          <ac:spMkLst>
            <pc:docMk/>
            <pc:sldMk cId="1383737027" sldId="261"/>
            <ac:spMk id="12" creationId="{C36C6388-A51C-451A-BB6E-8514345DCA7A}"/>
          </ac:spMkLst>
        </pc:spChg>
        <pc:spChg chg="add mod">
          <ac:chgData name="Siw Jonsson" userId="4963c80d2bb986b6" providerId="LiveId" clId="{E2BB98F3-B2DE-4B3B-BE39-F91EA500E874}" dt="2019-04-12T11:19:25.893" v="1873"/>
          <ac:spMkLst>
            <pc:docMk/>
            <pc:sldMk cId="1383737027" sldId="261"/>
            <ac:spMk id="13" creationId="{28BF5492-AA22-48F6-AFC0-3781B90A42E9}"/>
          </ac:spMkLst>
        </pc:spChg>
      </pc:sldChg>
      <pc:sldChg chg="addSp delSp modSp add del">
        <pc:chgData name="Siw Jonsson" userId="4963c80d2bb986b6" providerId="LiveId" clId="{E2BB98F3-B2DE-4B3B-BE39-F91EA500E874}" dt="2019-04-15T13:01:22.163" v="1875" actId="2696"/>
        <pc:sldMkLst>
          <pc:docMk/>
          <pc:sldMk cId="2146584473" sldId="262"/>
        </pc:sldMkLst>
        <pc:spChg chg="add del">
          <ac:chgData name="Siw Jonsson" userId="4963c80d2bb986b6" providerId="LiveId" clId="{E2BB98F3-B2DE-4B3B-BE39-F91EA500E874}" dt="2019-04-12T11:19:19.772" v="1872"/>
          <ac:spMkLst>
            <pc:docMk/>
            <pc:sldMk cId="2146584473" sldId="262"/>
            <ac:spMk id="2" creationId="{5E732AC1-9E6D-4842-994D-E7472BCC8DD9}"/>
          </ac:spMkLst>
        </pc:spChg>
        <pc:spChg chg="del">
          <ac:chgData name="Siw Jonsson" userId="4963c80d2bb986b6" providerId="LiveId" clId="{E2BB98F3-B2DE-4B3B-BE39-F91EA500E874}" dt="2019-04-12T11:19:19.772" v="1872"/>
          <ac:spMkLst>
            <pc:docMk/>
            <pc:sldMk cId="2146584473" sldId="262"/>
            <ac:spMk id="3" creationId="{5ABBD9A6-600B-48BD-8C09-0693D7E093F0}"/>
          </ac:spMkLst>
        </pc:spChg>
        <pc:spChg chg="del">
          <ac:chgData name="Siw Jonsson" userId="4963c80d2bb986b6" providerId="LiveId" clId="{E2BB98F3-B2DE-4B3B-BE39-F91EA500E874}" dt="2019-04-12T11:19:19.772" v="1872"/>
          <ac:spMkLst>
            <pc:docMk/>
            <pc:sldMk cId="2146584473" sldId="262"/>
            <ac:spMk id="4" creationId="{4290FCE3-62F3-4F76-BFDD-038DC3C2653B}"/>
          </ac:spMkLst>
        </pc:spChg>
        <pc:spChg chg="del">
          <ac:chgData name="Siw Jonsson" userId="4963c80d2bb986b6" providerId="LiveId" clId="{E2BB98F3-B2DE-4B3B-BE39-F91EA500E874}" dt="2019-04-12T11:19:19.772" v="1872"/>
          <ac:spMkLst>
            <pc:docMk/>
            <pc:sldMk cId="2146584473" sldId="262"/>
            <ac:spMk id="5" creationId="{79FCB2DA-B704-4961-9DD6-D57D0DFB05A4}"/>
          </ac:spMkLst>
        </pc:spChg>
        <pc:spChg chg="del">
          <ac:chgData name="Siw Jonsson" userId="4963c80d2bb986b6" providerId="LiveId" clId="{E2BB98F3-B2DE-4B3B-BE39-F91EA500E874}" dt="2019-04-12T11:19:19.772" v="1872"/>
          <ac:spMkLst>
            <pc:docMk/>
            <pc:sldMk cId="2146584473" sldId="262"/>
            <ac:spMk id="6" creationId="{4F911E40-D4AA-4720-9412-AC0EEA3C488B}"/>
          </ac:spMkLst>
        </pc:spChg>
        <pc:spChg chg="del">
          <ac:chgData name="Siw Jonsson" userId="4963c80d2bb986b6" providerId="LiveId" clId="{E2BB98F3-B2DE-4B3B-BE39-F91EA500E874}" dt="2019-04-12T11:19:19.772" v="1872"/>
          <ac:spMkLst>
            <pc:docMk/>
            <pc:sldMk cId="2146584473" sldId="262"/>
            <ac:spMk id="9" creationId="{93E2BF1C-A052-4141-8A2F-FB1C65E245A7}"/>
          </ac:spMkLst>
        </pc:spChg>
        <pc:spChg chg="add del mod">
          <ac:chgData name="Siw Jonsson" userId="4963c80d2bb986b6" providerId="LiveId" clId="{E2BB98F3-B2DE-4B3B-BE39-F91EA500E874}" dt="2019-04-12T11:19:19.772" v="1872"/>
          <ac:spMkLst>
            <pc:docMk/>
            <pc:sldMk cId="2146584473" sldId="262"/>
            <ac:spMk id="12" creationId="{6DABC629-2437-43B5-A9AA-6D869A28F9A6}"/>
          </ac:spMkLst>
        </pc:spChg>
        <pc:spChg chg="add del mod">
          <ac:chgData name="Siw Jonsson" userId="4963c80d2bb986b6" providerId="LiveId" clId="{E2BB98F3-B2DE-4B3B-BE39-F91EA500E874}" dt="2019-04-12T11:19:19.772" v="1872"/>
          <ac:spMkLst>
            <pc:docMk/>
            <pc:sldMk cId="2146584473" sldId="262"/>
            <ac:spMk id="13" creationId="{7B1AF519-59E4-4A00-B562-1959E5784856}"/>
          </ac:spMkLst>
        </pc:spChg>
        <pc:spChg chg="add mod">
          <ac:chgData name="Siw Jonsson" userId="4963c80d2bb986b6" providerId="LiveId" clId="{E2BB98F3-B2DE-4B3B-BE39-F91EA500E874}" dt="2019-04-12T11:19:19.772" v="1872"/>
          <ac:spMkLst>
            <pc:docMk/>
            <pc:sldMk cId="2146584473" sldId="262"/>
            <ac:spMk id="14" creationId="{3551AF15-4046-44DD-BF67-5D84830F1B1E}"/>
          </ac:spMkLst>
        </pc:spChg>
        <pc:spChg chg="add mod">
          <ac:chgData name="Siw Jonsson" userId="4963c80d2bb986b6" providerId="LiveId" clId="{E2BB98F3-B2DE-4B3B-BE39-F91EA500E874}" dt="2019-04-12T11:19:19.772" v="1872"/>
          <ac:spMkLst>
            <pc:docMk/>
            <pc:sldMk cId="2146584473" sldId="262"/>
            <ac:spMk id="15" creationId="{FC5D103A-82D5-4248-9A17-07D8CAFA3EF0}"/>
          </ac:spMkLst>
        </pc:spChg>
        <pc:spChg chg="add mod">
          <ac:chgData name="Siw Jonsson" userId="4963c80d2bb986b6" providerId="LiveId" clId="{E2BB98F3-B2DE-4B3B-BE39-F91EA500E874}" dt="2019-04-12T11:19:19.772" v="1872"/>
          <ac:spMkLst>
            <pc:docMk/>
            <pc:sldMk cId="2146584473" sldId="262"/>
            <ac:spMk id="16" creationId="{48676A2F-4F0E-4074-911E-E130F8FD0D9D}"/>
          </ac:spMkLst>
        </pc:spChg>
        <pc:spChg chg="add mod">
          <ac:chgData name="Siw Jonsson" userId="4963c80d2bb986b6" providerId="LiveId" clId="{E2BB98F3-B2DE-4B3B-BE39-F91EA500E874}" dt="2019-04-12T11:19:19.772" v="1872"/>
          <ac:spMkLst>
            <pc:docMk/>
            <pc:sldMk cId="2146584473" sldId="262"/>
            <ac:spMk id="17" creationId="{A18F5E31-EC91-48D2-96C7-036CE9F24398}"/>
          </ac:spMkLst>
        </pc:spChg>
        <pc:spChg chg="add mod">
          <ac:chgData name="Siw Jonsson" userId="4963c80d2bb986b6" providerId="LiveId" clId="{E2BB98F3-B2DE-4B3B-BE39-F91EA500E874}" dt="2019-04-12T11:19:19.772" v="1872"/>
          <ac:spMkLst>
            <pc:docMk/>
            <pc:sldMk cId="2146584473" sldId="262"/>
            <ac:spMk id="18" creationId="{9C7E0707-F0E3-427F-A9CB-082C08FCA3DA}"/>
          </ac:spMkLst>
        </pc:spChg>
        <pc:spChg chg="add mod">
          <ac:chgData name="Siw Jonsson" userId="4963c80d2bb986b6" providerId="LiveId" clId="{E2BB98F3-B2DE-4B3B-BE39-F91EA500E874}" dt="2019-04-12T11:19:19.772" v="1872"/>
          <ac:spMkLst>
            <pc:docMk/>
            <pc:sldMk cId="2146584473" sldId="262"/>
            <ac:spMk id="19" creationId="{05C65A36-9A47-4105-BBF1-78BD994B6F1B}"/>
          </ac:spMkLst>
        </pc:spChg>
        <pc:picChg chg="add del mod">
          <ac:chgData name="Siw Jonsson" userId="4963c80d2bb986b6" providerId="LiveId" clId="{E2BB98F3-B2DE-4B3B-BE39-F91EA500E874}" dt="2019-04-11T13:37:29.344" v="1751" actId="931"/>
          <ac:picMkLst>
            <pc:docMk/>
            <pc:sldMk cId="2146584473" sldId="262"/>
            <ac:picMk id="11" creationId="{3FBFB2CD-EBB9-499B-8011-BE37AD4C62BA}"/>
          </ac:picMkLst>
        </pc:picChg>
      </pc:sldChg>
      <pc:sldMasterChg chg="addSp delSp modSp delSldLayout modSldLayout">
        <pc:chgData name="Siw Jonsson" userId="4963c80d2bb986b6" providerId="LiveId" clId="{E2BB98F3-B2DE-4B3B-BE39-F91EA500E874}" dt="2019-04-12T11:18:35.668" v="1871"/>
        <pc:sldMasterMkLst>
          <pc:docMk/>
          <pc:sldMasterMk cId="1593038486" sldId="2147483648"/>
        </pc:sldMasterMkLst>
        <pc:spChg chg="mod">
          <ac:chgData name="Siw Jonsson" userId="4963c80d2bb986b6" providerId="LiveId" clId="{E2BB98F3-B2DE-4B3B-BE39-F91EA500E874}" dt="2019-04-11T09:39:29.447" v="1373" actId="14100"/>
          <ac:spMkLst>
            <pc:docMk/>
            <pc:sldMasterMk cId="1593038486" sldId="2147483648"/>
            <ac:spMk id="2" creationId="{34CDBB4B-E31C-43A2-99E2-ACBEA718FE9E}"/>
          </ac:spMkLst>
        </pc:spChg>
        <pc:spChg chg="mod">
          <ac:chgData name="Siw Jonsson" userId="4963c80d2bb986b6" providerId="LiveId" clId="{E2BB98F3-B2DE-4B3B-BE39-F91EA500E874}" dt="2019-04-11T09:39:44.197" v="1376" actId="1035"/>
          <ac:spMkLst>
            <pc:docMk/>
            <pc:sldMasterMk cId="1593038486" sldId="2147483648"/>
            <ac:spMk id="3" creationId="{69F5E9AB-065D-44BE-B117-CB639E9A84D9}"/>
          </ac:spMkLst>
        </pc:spChg>
        <pc:spChg chg="mod">
          <ac:chgData name="Siw Jonsson" userId="4963c80d2bb986b6" providerId="LiveId" clId="{E2BB98F3-B2DE-4B3B-BE39-F91EA500E874}" dt="2019-04-12T09:18:05.872" v="1752" actId="207"/>
          <ac:spMkLst>
            <pc:docMk/>
            <pc:sldMasterMk cId="1593038486" sldId="2147483648"/>
            <ac:spMk id="4" creationId="{27ACB5D1-B484-4569-B1EB-C479B3111596}"/>
          </ac:spMkLst>
        </pc:spChg>
        <pc:picChg chg="add del mod">
          <ac:chgData name="Siw Jonsson" userId="4963c80d2bb986b6" providerId="LiveId" clId="{E2BB98F3-B2DE-4B3B-BE39-F91EA500E874}" dt="2019-04-10T22:47:22.067" v="1102"/>
          <ac:picMkLst>
            <pc:docMk/>
            <pc:sldMasterMk cId="1593038486" sldId="2147483648"/>
            <ac:picMk id="5" creationId="{E2DEC709-02B3-4072-AEA1-BB757E2F0FEC}"/>
          </ac:picMkLst>
        </pc:picChg>
        <pc:sldLayoutChg chg="addSp delSp modSp">
          <pc:chgData name="Siw Jonsson" userId="4963c80d2bb986b6" providerId="LiveId" clId="{E2BB98F3-B2DE-4B3B-BE39-F91EA500E874}" dt="2019-04-11T09:40:05.291" v="1379" actId="14100"/>
          <pc:sldLayoutMkLst>
            <pc:docMk/>
            <pc:sldMasterMk cId="1593038486" sldId="2147483648"/>
            <pc:sldLayoutMk cId="1972633916" sldId="2147483650"/>
          </pc:sldLayoutMkLst>
          <pc:spChg chg="del">
            <ac:chgData name="Siw Jonsson" userId="4963c80d2bb986b6" providerId="LiveId" clId="{E2BB98F3-B2DE-4B3B-BE39-F91EA500E874}" dt="2019-04-11T09:28:06.262" v="1257" actId="478"/>
            <ac:spMkLst>
              <pc:docMk/>
              <pc:sldMasterMk cId="1593038486" sldId="2147483648"/>
              <pc:sldLayoutMk cId="1972633916" sldId="2147483650"/>
              <ac:spMk id="2" creationId="{064EA0C0-0BCF-4A6A-951E-CC26B00E29E1}"/>
            </ac:spMkLst>
          </pc:spChg>
          <pc:spChg chg="del">
            <ac:chgData name="Siw Jonsson" userId="4963c80d2bb986b6" providerId="LiveId" clId="{E2BB98F3-B2DE-4B3B-BE39-F91EA500E874}" dt="2019-04-11T09:27:57.877" v="1256" actId="478"/>
            <ac:spMkLst>
              <pc:docMk/>
              <pc:sldMasterMk cId="1593038486" sldId="2147483648"/>
              <pc:sldLayoutMk cId="1972633916" sldId="2147483650"/>
              <ac:spMk id="3" creationId="{D005917F-D4E7-49D6-BFE0-8FD3BC81AEB2}"/>
            </ac:spMkLst>
          </pc:spChg>
          <pc:spChg chg="add del mod">
            <ac:chgData name="Siw Jonsson" userId="4963c80d2bb986b6" providerId="LiveId" clId="{E2BB98F3-B2DE-4B3B-BE39-F91EA500E874}" dt="2019-04-11T09:33:51.943" v="1350"/>
            <ac:spMkLst>
              <pc:docMk/>
              <pc:sldMasterMk cId="1593038486" sldId="2147483648"/>
              <pc:sldLayoutMk cId="1972633916" sldId="2147483650"/>
              <ac:spMk id="4" creationId="{497C1E24-FF2D-4A9A-B821-CC5A4C24D55D}"/>
            </ac:spMkLst>
          </pc:spChg>
          <pc:spChg chg="add mod">
            <ac:chgData name="Siw Jonsson" userId="4963c80d2bb986b6" providerId="LiveId" clId="{E2BB98F3-B2DE-4B3B-BE39-F91EA500E874}" dt="2019-04-11T09:33:52.520" v="1351"/>
            <ac:spMkLst>
              <pc:docMk/>
              <pc:sldMasterMk cId="1593038486" sldId="2147483648"/>
              <pc:sldLayoutMk cId="1972633916" sldId="2147483650"/>
              <ac:spMk id="5" creationId="{513C94D0-13EF-45FC-9070-0F1A86AA9A1D}"/>
            </ac:spMkLst>
          </pc:spChg>
          <pc:spChg chg="add del">
            <ac:chgData name="Siw Jonsson" userId="4963c80d2bb986b6" providerId="LiveId" clId="{E2BB98F3-B2DE-4B3B-BE39-F91EA500E874}" dt="2019-04-11T09:28:17.745" v="1259" actId="478"/>
            <ac:spMkLst>
              <pc:docMk/>
              <pc:sldMasterMk cId="1593038486" sldId="2147483648"/>
              <pc:sldLayoutMk cId="1972633916" sldId="2147483650"/>
              <ac:spMk id="7" creationId="{AB487C22-8432-41F9-8ECF-F2EEE07305A3}"/>
            </ac:spMkLst>
          </pc:spChg>
          <pc:spChg chg="add mod">
            <ac:chgData name="Siw Jonsson" userId="4963c80d2bb986b6" providerId="LiveId" clId="{E2BB98F3-B2DE-4B3B-BE39-F91EA500E874}" dt="2019-04-11T09:40:05.291" v="1379" actId="14100"/>
            <ac:spMkLst>
              <pc:docMk/>
              <pc:sldMasterMk cId="1593038486" sldId="2147483648"/>
              <pc:sldLayoutMk cId="1972633916" sldId="2147483650"/>
              <ac:spMk id="8" creationId="{3EB02BF5-84BA-4A3E-95B2-9A8D968EC150}"/>
            </ac:spMkLst>
          </pc:spChg>
          <pc:spChg chg="add del">
            <ac:chgData name="Siw Jonsson" userId="4963c80d2bb986b6" providerId="LiveId" clId="{E2BB98F3-B2DE-4B3B-BE39-F91EA500E874}" dt="2019-04-11T09:33:57.390" v="1352" actId="478"/>
            <ac:spMkLst>
              <pc:docMk/>
              <pc:sldMasterMk cId="1593038486" sldId="2147483648"/>
              <pc:sldLayoutMk cId="1972633916" sldId="2147483650"/>
              <ac:spMk id="9" creationId="{324704BC-8021-4C5B-9A15-73096124D6C3}"/>
            </ac:spMkLst>
          </pc:spChg>
        </pc:sldLayoutChg>
        <pc:sldLayoutChg chg="addSp delSp modSp">
          <pc:chgData name="Siw Jonsson" userId="4963c80d2bb986b6" providerId="LiveId" clId="{E2BB98F3-B2DE-4B3B-BE39-F91EA500E874}" dt="2019-04-11T09:42:26.663" v="1392" actId="20577"/>
          <pc:sldLayoutMkLst>
            <pc:docMk/>
            <pc:sldMasterMk cId="1593038486" sldId="2147483648"/>
            <pc:sldLayoutMk cId="2107229054" sldId="2147483651"/>
          </pc:sldLayoutMkLst>
          <pc:spChg chg="add del mod">
            <ac:chgData name="Siw Jonsson" userId="4963c80d2bb986b6" providerId="LiveId" clId="{E2BB98F3-B2DE-4B3B-BE39-F91EA500E874}" dt="2019-04-11T09:28:58.717" v="1267"/>
            <ac:spMkLst>
              <pc:docMk/>
              <pc:sldMasterMk cId="1593038486" sldId="2147483648"/>
              <pc:sldLayoutMk cId="2107229054" sldId="2147483651"/>
              <ac:spMk id="7" creationId="{1821CCB3-0D48-4D6C-A541-794A9C7606E6}"/>
            </ac:spMkLst>
          </pc:spChg>
          <pc:spChg chg="add del">
            <ac:chgData name="Siw Jonsson" userId="4963c80d2bb986b6" providerId="LiveId" clId="{E2BB98F3-B2DE-4B3B-BE39-F91EA500E874}" dt="2019-04-11T09:29:06.858" v="1269" actId="478"/>
            <ac:spMkLst>
              <pc:docMk/>
              <pc:sldMasterMk cId="1593038486" sldId="2147483648"/>
              <pc:sldLayoutMk cId="2107229054" sldId="2147483651"/>
              <ac:spMk id="8" creationId="{6772966D-C8B1-41CB-A1E7-BFA1F4D813CB}"/>
            </ac:spMkLst>
          </pc:spChg>
          <pc:spChg chg="mod">
            <ac:chgData name="Siw Jonsson" userId="4963c80d2bb986b6" providerId="LiveId" clId="{E2BB98F3-B2DE-4B3B-BE39-F91EA500E874}" dt="2019-04-11T09:42:23.384" v="1391" actId="20577"/>
            <ac:spMkLst>
              <pc:docMk/>
              <pc:sldMasterMk cId="1593038486" sldId="2147483648"/>
              <pc:sldLayoutMk cId="2107229054" sldId="2147483651"/>
              <ac:spMk id="26" creationId="{62ED0079-C5E8-4091-9343-2668304E3D7E}"/>
            </ac:spMkLst>
          </pc:spChg>
          <pc:spChg chg="mod">
            <ac:chgData name="Siw Jonsson" userId="4963c80d2bb986b6" providerId="LiveId" clId="{E2BB98F3-B2DE-4B3B-BE39-F91EA500E874}" dt="2019-04-11T09:42:26.663" v="1392" actId="20577"/>
            <ac:spMkLst>
              <pc:docMk/>
              <pc:sldMasterMk cId="1593038486" sldId="2147483648"/>
              <pc:sldLayoutMk cId="2107229054" sldId="2147483651"/>
              <ac:spMk id="27" creationId="{58A91481-FA73-4F1A-947C-55AE830763AE}"/>
            </ac:spMkLst>
          </pc:spChg>
        </pc:sldLayoutChg>
        <pc:sldLayoutChg chg="addSp delSp modSp">
          <pc:chgData name="Siw Jonsson" userId="4963c80d2bb986b6" providerId="LiveId" clId="{E2BB98F3-B2DE-4B3B-BE39-F91EA500E874}" dt="2019-04-11T09:41:17.256" v="1384" actId="14100"/>
          <pc:sldLayoutMkLst>
            <pc:docMk/>
            <pc:sldMasterMk cId="1593038486" sldId="2147483648"/>
            <pc:sldLayoutMk cId="4288205966" sldId="2147483652"/>
          </pc:sldLayoutMkLst>
          <pc:spChg chg="del">
            <ac:chgData name="Siw Jonsson" userId="4963c80d2bb986b6" providerId="LiveId" clId="{E2BB98F3-B2DE-4B3B-BE39-F91EA500E874}" dt="2019-04-11T09:40:37.799" v="1380"/>
            <ac:spMkLst>
              <pc:docMk/>
              <pc:sldMasterMk cId="1593038486" sldId="2147483648"/>
              <pc:sldLayoutMk cId="4288205966" sldId="2147483652"/>
              <ac:spMk id="2" creationId="{F01011DA-C048-4FC8-91A2-5001A46E8079}"/>
            </ac:spMkLst>
          </pc:spChg>
          <pc:spChg chg="mod">
            <ac:chgData name="Siw Jonsson" userId="4963c80d2bb986b6" providerId="LiveId" clId="{E2BB98F3-B2DE-4B3B-BE39-F91EA500E874}" dt="2019-04-11T09:41:17.256" v="1384" actId="14100"/>
            <ac:spMkLst>
              <pc:docMk/>
              <pc:sldMasterMk cId="1593038486" sldId="2147483648"/>
              <pc:sldLayoutMk cId="4288205966" sldId="2147483652"/>
              <ac:spMk id="3" creationId="{31BA658D-7E57-4650-A5CA-1887C546AE4D}"/>
            </ac:spMkLst>
          </pc:spChg>
          <pc:spChg chg="mod">
            <ac:chgData name="Siw Jonsson" userId="4963c80d2bb986b6" providerId="LiveId" clId="{E2BB98F3-B2DE-4B3B-BE39-F91EA500E874}" dt="2019-04-11T09:41:17.256" v="1384" actId="14100"/>
            <ac:spMkLst>
              <pc:docMk/>
              <pc:sldMasterMk cId="1593038486" sldId="2147483648"/>
              <pc:sldLayoutMk cId="4288205966" sldId="2147483652"/>
              <ac:spMk id="4" creationId="{256D0AD2-7086-42B3-A9CE-45EC82879056}"/>
            </ac:spMkLst>
          </pc:spChg>
          <pc:spChg chg="add mod">
            <ac:chgData name="Siw Jonsson" userId="4963c80d2bb986b6" providerId="LiveId" clId="{E2BB98F3-B2DE-4B3B-BE39-F91EA500E874}" dt="2019-04-11T09:40:38.348" v="1381"/>
            <ac:spMkLst>
              <pc:docMk/>
              <pc:sldMasterMk cId="1593038486" sldId="2147483648"/>
              <pc:sldLayoutMk cId="4288205966" sldId="2147483652"/>
              <ac:spMk id="5" creationId="{48B76808-3CDD-4919-A6D6-EF28E281F730}"/>
            </ac:spMkLst>
          </pc:spChg>
        </pc:sldLayoutChg>
        <pc:sldLayoutChg chg="addSp delSp modSp">
          <pc:chgData name="Siw Jonsson" userId="4963c80d2bb986b6" providerId="LiveId" clId="{E2BB98F3-B2DE-4B3B-BE39-F91EA500E874}" dt="2019-04-11T09:42:08.770" v="1390"/>
          <pc:sldLayoutMkLst>
            <pc:docMk/>
            <pc:sldMasterMk cId="1593038486" sldId="2147483648"/>
            <pc:sldLayoutMk cId="655616722" sldId="2147483654"/>
          </pc:sldLayoutMkLst>
          <pc:spChg chg="del">
            <ac:chgData name="Siw Jonsson" userId="4963c80d2bb986b6" providerId="LiveId" clId="{E2BB98F3-B2DE-4B3B-BE39-F91EA500E874}" dt="2019-04-11T09:42:08.279" v="1389"/>
            <ac:spMkLst>
              <pc:docMk/>
              <pc:sldMasterMk cId="1593038486" sldId="2147483648"/>
              <pc:sldLayoutMk cId="655616722" sldId="2147483654"/>
              <ac:spMk id="2" creationId="{F6E21809-AAE3-4C20-A0C2-8CA1FDC94D94}"/>
            </ac:spMkLst>
          </pc:spChg>
          <pc:spChg chg="add mod">
            <ac:chgData name="Siw Jonsson" userId="4963c80d2bb986b6" providerId="LiveId" clId="{E2BB98F3-B2DE-4B3B-BE39-F91EA500E874}" dt="2019-04-11T09:42:08.770" v="1390"/>
            <ac:spMkLst>
              <pc:docMk/>
              <pc:sldMasterMk cId="1593038486" sldId="2147483648"/>
              <pc:sldLayoutMk cId="655616722" sldId="2147483654"/>
              <ac:spMk id="3" creationId="{828705CA-98DF-47FB-A848-236AF35955B9}"/>
            </ac:spMkLst>
          </pc:spChg>
        </pc:sldLayoutChg>
        <pc:sldLayoutChg chg="addSp delSp modSp">
          <pc:chgData name="Siw Jonsson" userId="4963c80d2bb986b6" providerId="LiveId" clId="{E2BB98F3-B2DE-4B3B-BE39-F91EA500E874}" dt="2019-04-11T09:41:42.410" v="1386"/>
          <pc:sldLayoutMkLst>
            <pc:docMk/>
            <pc:sldMasterMk cId="1593038486" sldId="2147483648"/>
            <pc:sldLayoutMk cId="330799234" sldId="2147483655"/>
          </pc:sldLayoutMkLst>
          <pc:spChg chg="add del mod">
            <ac:chgData name="Siw Jonsson" userId="4963c80d2bb986b6" providerId="LiveId" clId="{E2BB98F3-B2DE-4B3B-BE39-F91EA500E874}" dt="2019-04-11T09:37:14.711" v="1368"/>
            <ac:spMkLst>
              <pc:docMk/>
              <pc:sldMasterMk cId="1593038486" sldId="2147483648"/>
              <pc:sldLayoutMk cId="330799234" sldId="2147483655"/>
              <ac:spMk id="2" creationId="{B1993A0B-6F42-4E8F-A95E-F4E0F6A9F03C}"/>
            </ac:spMkLst>
          </pc:spChg>
          <pc:spChg chg="add mod">
            <ac:chgData name="Siw Jonsson" userId="4963c80d2bb986b6" providerId="LiveId" clId="{E2BB98F3-B2DE-4B3B-BE39-F91EA500E874}" dt="2019-04-11T09:41:42.410" v="1386"/>
            <ac:spMkLst>
              <pc:docMk/>
              <pc:sldMasterMk cId="1593038486" sldId="2147483648"/>
              <pc:sldLayoutMk cId="330799234" sldId="2147483655"/>
              <ac:spMk id="4" creationId="{5775B5B0-3CFF-42D5-B075-BD20989B8CB6}"/>
            </ac:spMkLst>
          </pc:spChg>
          <pc:spChg chg="add del">
            <ac:chgData name="Siw Jonsson" userId="4963c80d2bb986b6" providerId="LiveId" clId="{E2BB98F3-B2DE-4B3B-BE39-F91EA500E874}" dt="2019-04-11T09:41:41.799" v="1385"/>
            <ac:spMkLst>
              <pc:docMk/>
              <pc:sldMasterMk cId="1593038486" sldId="2147483648"/>
              <pc:sldLayoutMk cId="330799234" sldId="2147483655"/>
              <ac:spMk id="18" creationId="{C41C46F1-7A17-44CD-AA3C-FE9BCCD03CFF}"/>
            </ac:spMkLst>
          </pc:spChg>
        </pc:sldLayoutChg>
        <pc:sldLayoutChg chg="addSp delSp modSp setBg">
          <pc:chgData name="Siw Jonsson" userId="4963c80d2bb986b6" providerId="LiveId" clId="{E2BB98F3-B2DE-4B3B-BE39-F91EA500E874}" dt="2019-04-12T11:18:35.668" v="1871"/>
          <pc:sldLayoutMkLst>
            <pc:docMk/>
            <pc:sldMasterMk cId="1593038486" sldId="2147483648"/>
            <pc:sldLayoutMk cId="2063668959" sldId="2147483657"/>
          </pc:sldLayoutMkLst>
          <pc:spChg chg="add del mod ord">
            <ac:chgData name="Siw Jonsson" userId="4963c80d2bb986b6" providerId="LiveId" clId="{E2BB98F3-B2DE-4B3B-BE39-F91EA500E874}" dt="2019-04-12T11:18:35.668" v="1871"/>
            <ac:spMkLst>
              <pc:docMk/>
              <pc:sldMasterMk cId="1593038486" sldId="2147483648"/>
              <pc:sldLayoutMk cId="2063668959" sldId="2147483657"/>
              <ac:spMk id="11" creationId="{18D787A3-79CF-471A-9E86-68F43F232BC6}"/>
            </ac:spMkLst>
          </pc:spChg>
          <pc:spChg chg="del mod">
            <ac:chgData name="Siw Jonsson" userId="4963c80d2bb986b6" providerId="LiveId" clId="{E2BB98F3-B2DE-4B3B-BE39-F91EA500E874}" dt="2019-04-10T21:17:44.500" v="108" actId="478"/>
            <ac:spMkLst>
              <pc:docMk/>
              <pc:sldMasterMk cId="1593038486" sldId="2147483648"/>
              <pc:sldLayoutMk cId="2063668959" sldId="2147483657"/>
              <ac:spMk id="25" creationId="{FADFB33C-976A-49D8-BE87-55FEF07D1D5D}"/>
            </ac:spMkLst>
          </pc:spChg>
        </pc:sldLayoutChg>
        <pc:sldLayoutChg chg="addSp delSp modSp">
          <pc:chgData name="Siw Jonsson" userId="4963c80d2bb986b6" providerId="LiveId" clId="{E2BB98F3-B2DE-4B3B-BE39-F91EA500E874}" dt="2019-04-11T13:36:09.291" v="1742"/>
          <pc:sldLayoutMkLst>
            <pc:docMk/>
            <pc:sldMasterMk cId="1593038486" sldId="2147483648"/>
            <pc:sldLayoutMk cId="423370208" sldId="2147483666"/>
          </pc:sldLayoutMkLst>
          <pc:spChg chg="add mod ord">
            <ac:chgData name="Siw Jonsson" userId="4963c80d2bb986b6" providerId="LiveId" clId="{E2BB98F3-B2DE-4B3B-BE39-F91EA500E874}" dt="2019-04-11T13:36:09.291" v="1742"/>
            <ac:spMkLst>
              <pc:docMk/>
              <pc:sldMasterMk cId="1593038486" sldId="2147483648"/>
              <pc:sldLayoutMk cId="423370208" sldId="2147483666"/>
              <ac:spMk id="9" creationId="{1D69276B-37DE-4040-8AF9-0E4B7D770CCE}"/>
            </ac:spMkLst>
          </pc:spChg>
          <pc:spChg chg="del mod">
            <ac:chgData name="Siw Jonsson" userId="4963c80d2bb986b6" providerId="LiveId" clId="{E2BB98F3-B2DE-4B3B-BE39-F91EA500E874}" dt="2019-04-10T21:20:33.025" v="122" actId="478"/>
            <ac:spMkLst>
              <pc:docMk/>
              <pc:sldMasterMk cId="1593038486" sldId="2147483648"/>
              <pc:sldLayoutMk cId="423370208" sldId="2147483666"/>
              <ac:spMk id="14" creationId="{FF662E07-6839-4D90-9D07-96C169F13C5A}"/>
            </ac:spMkLst>
          </pc:spChg>
        </pc:sldLayoutChg>
        <pc:sldLayoutChg chg="addSp delSp modSp setBg">
          <pc:chgData name="Siw Jonsson" userId="4963c80d2bb986b6" providerId="LiveId" clId="{E2BB98F3-B2DE-4B3B-BE39-F91EA500E874}" dt="2019-04-12T11:18:24.731" v="1869"/>
          <pc:sldLayoutMkLst>
            <pc:docMk/>
            <pc:sldMasterMk cId="1593038486" sldId="2147483648"/>
            <pc:sldLayoutMk cId="3898164706" sldId="2147483667"/>
          </pc:sldLayoutMkLst>
          <pc:spChg chg="add mod ord">
            <ac:chgData name="Siw Jonsson" userId="4963c80d2bb986b6" providerId="LiveId" clId="{E2BB98F3-B2DE-4B3B-BE39-F91EA500E874}" dt="2019-04-12T11:18:24.731" v="1869"/>
            <ac:spMkLst>
              <pc:docMk/>
              <pc:sldMasterMk cId="1593038486" sldId="2147483648"/>
              <pc:sldLayoutMk cId="3898164706" sldId="2147483667"/>
              <ac:spMk id="10" creationId="{8FE4AA8A-14DA-4B8D-9A19-26A080A52D02}"/>
            </ac:spMkLst>
          </pc:spChg>
          <pc:spChg chg="del mod">
            <ac:chgData name="Siw Jonsson" userId="4963c80d2bb986b6" providerId="LiveId" clId="{E2BB98F3-B2DE-4B3B-BE39-F91EA500E874}" dt="2019-04-10T21:19:06.515" v="114" actId="478"/>
            <ac:spMkLst>
              <pc:docMk/>
              <pc:sldMasterMk cId="1593038486" sldId="2147483648"/>
              <pc:sldLayoutMk cId="3898164706" sldId="2147483667"/>
              <ac:spMk id="15" creationId="{CCAD9354-D4A0-4AE6-B738-CE15E1EF1974}"/>
            </ac:spMkLst>
          </pc:spChg>
        </pc:sldLayoutChg>
        <pc:sldLayoutChg chg="addSp delSp modSp">
          <pc:chgData name="Siw Jonsson" userId="4963c80d2bb986b6" providerId="LiveId" clId="{E2BB98F3-B2DE-4B3B-BE39-F91EA500E874}" dt="2019-04-11T09:41:47.607" v="1388"/>
          <pc:sldLayoutMkLst>
            <pc:docMk/>
            <pc:sldMasterMk cId="1593038486" sldId="2147483648"/>
            <pc:sldLayoutMk cId="2075559214" sldId="2147483668"/>
          </pc:sldLayoutMkLst>
          <pc:spChg chg="add mod">
            <ac:chgData name="Siw Jonsson" userId="4963c80d2bb986b6" providerId="LiveId" clId="{E2BB98F3-B2DE-4B3B-BE39-F91EA500E874}" dt="2019-04-11T09:41:47.607" v="1388"/>
            <ac:spMkLst>
              <pc:docMk/>
              <pc:sldMasterMk cId="1593038486" sldId="2147483648"/>
              <pc:sldLayoutMk cId="2075559214" sldId="2147483668"/>
              <ac:spMk id="2" creationId="{4EFD3972-F418-46AC-8EF3-05773F4379F4}"/>
            </ac:spMkLst>
          </pc:spChg>
          <pc:spChg chg="del">
            <ac:chgData name="Siw Jonsson" userId="4963c80d2bb986b6" providerId="LiveId" clId="{E2BB98F3-B2DE-4B3B-BE39-F91EA500E874}" dt="2019-04-11T09:41:47.022" v="1387"/>
            <ac:spMkLst>
              <pc:docMk/>
              <pc:sldMasterMk cId="1593038486" sldId="2147483648"/>
              <pc:sldLayoutMk cId="2075559214" sldId="2147483668"/>
              <ac:spMk id="18" creationId="{C41C46F1-7A17-44CD-AA3C-FE9BCCD03CFF}"/>
            </ac:spMkLst>
          </pc:spChg>
        </pc:sldLayoutChg>
        <pc:sldLayoutChg chg="addSp delSp modSp setBg">
          <pc:chgData name="Siw Jonsson" userId="4963c80d2bb986b6" providerId="LiveId" clId="{E2BB98F3-B2DE-4B3B-BE39-F91EA500E874}" dt="2019-04-12T11:17:00.641" v="1862" actId="207"/>
          <pc:sldLayoutMkLst>
            <pc:docMk/>
            <pc:sldMasterMk cId="1593038486" sldId="2147483648"/>
            <pc:sldLayoutMk cId="542278648" sldId="2147483670"/>
          </pc:sldLayoutMkLst>
          <pc:spChg chg="ord">
            <ac:chgData name="Siw Jonsson" userId="4963c80d2bb986b6" providerId="LiveId" clId="{E2BB98F3-B2DE-4B3B-BE39-F91EA500E874}" dt="2019-04-10T21:35:28.721" v="187" actId="166"/>
            <ac:spMkLst>
              <pc:docMk/>
              <pc:sldMasterMk cId="1593038486" sldId="2147483648"/>
              <pc:sldLayoutMk cId="542278648" sldId="2147483670"/>
              <ac:spMk id="2" creationId="{ABAFA5D1-75D5-49E9-8FDC-6E4662C942FE}"/>
            </ac:spMkLst>
          </pc:spChg>
          <pc:spChg chg="ord">
            <ac:chgData name="Siw Jonsson" userId="4963c80d2bb986b6" providerId="LiveId" clId="{E2BB98F3-B2DE-4B3B-BE39-F91EA500E874}" dt="2019-04-10T21:35:28.721" v="187" actId="166"/>
            <ac:spMkLst>
              <pc:docMk/>
              <pc:sldMasterMk cId="1593038486" sldId="2147483648"/>
              <pc:sldLayoutMk cId="542278648" sldId="2147483670"/>
              <ac:spMk id="3" creationId="{F041C57C-DA09-4BC1-9BB7-E90467E71D2D}"/>
            </ac:spMkLst>
          </pc:spChg>
          <pc:spChg chg="ord">
            <ac:chgData name="Siw Jonsson" userId="4963c80d2bb986b6" providerId="LiveId" clId="{E2BB98F3-B2DE-4B3B-BE39-F91EA500E874}" dt="2019-04-10T21:35:28.721" v="187" actId="166"/>
            <ac:spMkLst>
              <pc:docMk/>
              <pc:sldMasterMk cId="1593038486" sldId="2147483648"/>
              <pc:sldLayoutMk cId="542278648" sldId="2147483670"/>
              <ac:spMk id="7" creationId="{A0C8B4C5-94DC-4283-8872-2AE2ECC587CA}"/>
            </ac:spMkLst>
          </pc:spChg>
          <pc:spChg chg="add del mod ord">
            <ac:chgData name="Siw Jonsson" userId="4963c80d2bb986b6" providerId="LiveId" clId="{E2BB98F3-B2DE-4B3B-BE39-F91EA500E874}" dt="2019-04-12T11:17:00.641" v="1862" actId="207"/>
            <ac:spMkLst>
              <pc:docMk/>
              <pc:sldMasterMk cId="1593038486" sldId="2147483648"/>
              <pc:sldLayoutMk cId="542278648" sldId="2147483670"/>
              <ac:spMk id="46" creationId="{5DEEEA45-1971-4D15-BCE2-073F27D419B4}"/>
            </ac:spMkLst>
          </pc:spChg>
          <pc:spChg chg="ord">
            <ac:chgData name="Siw Jonsson" userId="4963c80d2bb986b6" providerId="LiveId" clId="{E2BB98F3-B2DE-4B3B-BE39-F91EA500E874}" dt="2019-04-10T21:35:28.721" v="187" actId="166"/>
            <ac:spMkLst>
              <pc:docMk/>
              <pc:sldMasterMk cId="1593038486" sldId="2147483648"/>
              <pc:sldLayoutMk cId="542278648" sldId="2147483670"/>
              <ac:spMk id="49" creationId="{A8033AE8-5DCE-4061-8075-365FB284AD9D}"/>
            </ac:spMkLst>
          </pc:spChg>
        </pc:sldLayoutChg>
      </pc:sldMasterChg>
    </pc:docChg>
  </pc:docChgLst>
  <pc:docChgLst>
    <pc:chgData name="Siw Jonsson" userId="4963c80d2bb986b6" providerId="LiveId" clId="{E4860616-9992-4816-A4A3-19FF71D219A8}"/>
    <pc:docChg chg="undo custSel addSld delSld modSld sldOrd modMainMaster">
      <pc:chgData name="Siw Jonsson" userId="4963c80d2bb986b6" providerId="LiveId" clId="{E4860616-9992-4816-A4A3-19FF71D219A8}" dt="2019-02-26T15:58:29.185" v="1712" actId="207"/>
      <pc:docMkLst>
        <pc:docMk/>
      </pc:docMkLst>
      <pc:sldChg chg="addSp delSp modSp">
        <pc:chgData name="Siw Jonsson" userId="4963c80d2bb986b6" providerId="LiveId" clId="{E4860616-9992-4816-A4A3-19FF71D219A8}" dt="2019-02-26T14:24:15.593" v="1098"/>
        <pc:sldMkLst>
          <pc:docMk/>
          <pc:sldMk cId="2050442288" sldId="260"/>
        </pc:sldMkLst>
        <pc:spChg chg="add del mod">
          <ac:chgData name="Siw Jonsson" userId="4963c80d2bb986b6" providerId="LiveId" clId="{E4860616-9992-4816-A4A3-19FF71D219A8}" dt="2019-02-26T12:36:00.338" v="968"/>
          <ac:spMkLst>
            <pc:docMk/>
            <pc:sldMk cId="2050442288" sldId="260"/>
            <ac:spMk id="2" creationId="{4866D108-51F9-436C-B278-614AFB11E774}"/>
          </ac:spMkLst>
        </pc:spChg>
        <pc:spChg chg="add del mod">
          <ac:chgData name="Siw Jonsson" userId="4963c80d2bb986b6" providerId="LiveId" clId="{E4860616-9992-4816-A4A3-19FF71D219A8}" dt="2019-02-26T12:36:00.338" v="968"/>
          <ac:spMkLst>
            <pc:docMk/>
            <pc:sldMk cId="2050442288" sldId="260"/>
            <ac:spMk id="3" creationId="{CCE561AE-C9F6-4134-9E49-D60FA5E89670}"/>
          </ac:spMkLst>
        </pc:spChg>
        <pc:spChg chg="add del mod">
          <ac:chgData name="Siw Jonsson" userId="4963c80d2bb986b6" providerId="LiveId" clId="{E4860616-9992-4816-A4A3-19FF71D219A8}" dt="2019-02-26T12:36:00.338" v="968"/>
          <ac:spMkLst>
            <pc:docMk/>
            <pc:sldMk cId="2050442288" sldId="260"/>
            <ac:spMk id="6" creationId="{482AFD01-6E07-47EE-82B5-270FB956958E}"/>
          </ac:spMkLst>
        </pc:spChg>
        <pc:spChg chg="add del mod">
          <ac:chgData name="Siw Jonsson" userId="4963c80d2bb986b6" providerId="LiveId" clId="{E4860616-9992-4816-A4A3-19FF71D219A8}" dt="2019-02-26T12:36:00.338" v="968"/>
          <ac:spMkLst>
            <pc:docMk/>
            <pc:sldMk cId="2050442288" sldId="260"/>
            <ac:spMk id="7" creationId="{D3416466-A921-4180-9BBB-0DDDBC0AD314}"/>
          </ac:spMkLst>
        </pc:spChg>
        <pc:spChg chg="add del mod">
          <ac:chgData name="Siw Jonsson" userId="4963c80d2bb986b6" providerId="LiveId" clId="{E4860616-9992-4816-A4A3-19FF71D219A8}" dt="2019-02-26T12:36:32.264" v="975"/>
          <ac:spMkLst>
            <pc:docMk/>
            <pc:sldMk cId="2050442288" sldId="260"/>
            <ac:spMk id="8" creationId="{DEE877A5-8BD4-41AC-95EF-1A24410E3AD9}"/>
          </ac:spMkLst>
        </pc:spChg>
        <pc:spChg chg="add del mod">
          <ac:chgData name="Siw Jonsson" userId="4963c80d2bb986b6" providerId="LiveId" clId="{E4860616-9992-4816-A4A3-19FF71D219A8}" dt="2019-02-26T12:36:32.264" v="975"/>
          <ac:spMkLst>
            <pc:docMk/>
            <pc:sldMk cId="2050442288" sldId="260"/>
            <ac:spMk id="9" creationId="{88948119-C1B1-404A-A002-E92DC18C6C20}"/>
          </ac:spMkLst>
        </pc:spChg>
        <pc:spChg chg="add del mod">
          <ac:chgData name="Siw Jonsson" userId="4963c80d2bb986b6" providerId="LiveId" clId="{E4860616-9992-4816-A4A3-19FF71D219A8}" dt="2019-02-26T12:36:32.264" v="975"/>
          <ac:spMkLst>
            <pc:docMk/>
            <pc:sldMk cId="2050442288" sldId="260"/>
            <ac:spMk id="10" creationId="{A21A7EE9-84D5-4986-A361-B4E4B7376B01}"/>
          </ac:spMkLst>
        </pc:spChg>
        <pc:spChg chg="add del mod">
          <ac:chgData name="Siw Jonsson" userId="4963c80d2bb986b6" providerId="LiveId" clId="{E4860616-9992-4816-A4A3-19FF71D219A8}" dt="2019-02-26T12:36:32.264" v="975"/>
          <ac:spMkLst>
            <pc:docMk/>
            <pc:sldMk cId="2050442288" sldId="260"/>
            <ac:spMk id="11" creationId="{16E3EE04-2504-4019-AE9C-45BD1C2E1A72}"/>
          </ac:spMkLst>
        </pc:spChg>
        <pc:spChg chg="add del mod">
          <ac:chgData name="Siw Jonsson" userId="4963c80d2bb986b6" providerId="LiveId" clId="{E4860616-9992-4816-A4A3-19FF71D219A8}" dt="2019-02-26T12:36:32.264" v="975"/>
          <ac:spMkLst>
            <pc:docMk/>
            <pc:sldMk cId="2050442288" sldId="260"/>
            <ac:spMk id="12" creationId="{74B25B8D-3E11-4980-BF20-67C09C1715CD}"/>
          </ac:spMkLst>
        </pc:spChg>
        <pc:spChg chg="add del mod">
          <ac:chgData name="Siw Jonsson" userId="4963c80d2bb986b6" providerId="LiveId" clId="{E4860616-9992-4816-A4A3-19FF71D219A8}" dt="2019-02-26T12:36:32.264" v="975"/>
          <ac:spMkLst>
            <pc:docMk/>
            <pc:sldMk cId="2050442288" sldId="260"/>
            <ac:spMk id="13" creationId="{D164261E-C747-4059-B08C-C53E811EBBAC}"/>
          </ac:spMkLst>
        </pc:spChg>
        <pc:spChg chg="add del mod">
          <ac:chgData name="Siw Jonsson" userId="4963c80d2bb986b6" providerId="LiveId" clId="{E4860616-9992-4816-A4A3-19FF71D219A8}" dt="2019-02-26T12:36:32.264" v="975"/>
          <ac:spMkLst>
            <pc:docMk/>
            <pc:sldMk cId="2050442288" sldId="260"/>
            <ac:spMk id="14" creationId="{BB9C13A0-80B0-4738-84E0-A57888EE3A56}"/>
          </ac:spMkLst>
        </pc:spChg>
        <pc:spChg chg="add del mod">
          <ac:chgData name="Siw Jonsson" userId="4963c80d2bb986b6" providerId="LiveId" clId="{E4860616-9992-4816-A4A3-19FF71D219A8}" dt="2019-02-26T12:36:32.264" v="975"/>
          <ac:spMkLst>
            <pc:docMk/>
            <pc:sldMk cId="2050442288" sldId="260"/>
            <ac:spMk id="15" creationId="{09259FF8-7379-4681-B4AC-B0A00FD10631}"/>
          </ac:spMkLst>
        </pc:spChg>
        <pc:spChg chg="add del mod">
          <ac:chgData name="Siw Jonsson" userId="4963c80d2bb986b6" providerId="LiveId" clId="{E4860616-9992-4816-A4A3-19FF71D219A8}" dt="2019-02-26T12:36:32.264" v="975"/>
          <ac:spMkLst>
            <pc:docMk/>
            <pc:sldMk cId="2050442288" sldId="260"/>
            <ac:spMk id="16" creationId="{BCFBE12C-15CF-414D-8D87-6B44FE3D5536}"/>
          </ac:spMkLst>
        </pc:spChg>
        <pc:spChg chg="add del mod">
          <ac:chgData name="Siw Jonsson" userId="4963c80d2bb986b6" providerId="LiveId" clId="{E4860616-9992-4816-A4A3-19FF71D219A8}" dt="2019-02-26T12:37:43.835" v="986"/>
          <ac:spMkLst>
            <pc:docMk/>
            <pc:sldMk cId="2050442288" sldId="260"/>
            <ac:spMk id="17" creationId="{00A398E4-1E25-47D0-B2DF-D105D3B22AB2}"/>
          </ac:spMkLst>
        </pc:spChg>
        <pc:spChg chg="add del mod">
          <ac:chgData name="Siw Jonsson" userId="4963c80d2bb986b6" providerId="LiveId" clId="{E4860616-9992-4816-A4A3-19FF71D219A8}" dt="2019-02-26T12:37:43.835" v="986"/>
          <ac:spMkLst>
            <pc:docMk/>
            <pc:sldMk cId="2050442288" sldId="260"/>
            <ac:spMk id="18" creationId="{A6C3E78B-E416-461C-AD9F-C3A2E1355510}"/>
          </ac:spMkLst>
        </pc:spChg>
        <pc:spChg chg="add del mod">
          <ac:chgData name="Siw Jonsson" userId="4963c80d2bb986b6" providerId="LiveId" clId="{E4860616-9992-4816-A4A3-19FF71D219A8}" dt="2019-02-26T12:37:43.835" v="986"/>
          <ac:spMkLst>
            <pc:docMk/>
            <pc:sldMk cId="2050442288" sldId="260"/>
            <ac:spMk id="19" creationId="{1AA16CF2-67F6-4EEE-B9BC-521118BB210B}"/>
          </ac:spMkLst>
        </pc:spChg>
        <pc:spChg chg="add del mod">
          <ac:chgData name="Siw Jonsson" userId="4963c80d2bb986b6" providerId="LiveId" clId="{E4860616-9992-4816-A4A3-19FF71D219A8}" dt="2019-02-26T12:37:43.835" v="986"/>
          <ac:spMkLst>
            <pc:docMk/>
            <pc:sldMk cId="2050442288" sldId="260"/>
            <ac:spMk id="20" creationId="{12CD2438-985D-4886-8E18-520A4A3EF073}"/>
          </ac:spMkLst>
        </pc:spChg>
        <pc:spChg chg="add del mod">
          <ac:chgData name="Siw Jonsson" userId="4963c80d2bb986b6" providerId="LiveId" clId="{E4860616-9992-4816-A4A3-19FF71D219A8}" dt="2019-02-26T12:37:43.835" v="986"/>
          <ac:spMkLst>
            <pc:docMk/>
            <pc:sldMk cId="2050442288" sldId="260"/>
            <ac:spMk id="21" creationId="{58E7F121-5194-4928-9DAE-4613455F8673}"/>
          </ac:spMkLst>
        </pc:spChg>
        <pc:spChg chg="add del mod">
          <ac:chgData name="Siw Jonsson" userId="4963c80d2bb986b6" providerId="LiveId" clId="{E4860616-9992-4816-A4A3-19FF71D219A8}" dt="2019-02-26T14:24:15.593" v="1098"/>
          <ac:spMkLst>
            <pc:docMk/>
            <pc:sldMk cId="2050442288" sldId="260"/>
            <ac:spMk id="22" creationId="{024C44CA-2C4F-4FD5-985A-748323109D50}"/>
          </ac:spMkLst>
        </pc:spChg>
        <pc:spChg chg="add del mod">
          <ac:chgData name="Siw Jonsson" userId="4963c80d2bb986b6" providerId="LiveId" clId="{E4860616-9992-4816-A4A3-19FF71D219A8}" dt="2019-02-26T14:24:15.593" v="1098"/>
          <ac:spMkLst>
            <pc:docMk/>
            <pc:sldMk cId="2050442288" sldId="260"/>
            <ac:spMk id="23" creationId="{FD6BD898-6B7E-4C1C-B658-D9EFD3E30413}"/>
          </ac:spMkLst>
        </pc:spChg>
        <pc:spChg chg="add del mod">
          <ac:chgData name="Siw Jonsson" userId="4963c80d2bb986b6" providerId="LiveId" clId="{E4860616-9992-4816-A4A3-19FF71D219A8}" dt="2019-02-26T14:24:15.593" v="1098"/>
          <ac:spMkLst>
            <pc:docMk/>
            <pc:sldMk cId="2050442288" sldId="260"/>
            <ac:spMk id="24" creationId="{5F8232A8-54E4-438F-83B7-6DB6870B0081}"/>
          </ac:spMkLst>
        </pc:spChg>
        <pc:spChg chg="add del mod">
          <ac:chgData name="Siw Jonsson" userId="4963c80d2bb986b6" providerId="LiveId" clId="{E4860616-9992-4816-A4A3-19FF71D219A8}" dt="2019-02-26T14:24:15.593" v="1098"/>
          <ac:spMkLst>
            <pc:docMk/>
            <pc:sldMk cId="2050442288" sldId="260"/>
            <ac:spMk id="27" creationId="{BA995647-94CA-4780-9FF1-CF983A675EC6}"/>
          </ac:spMkLst>
        </pc:spChg>
        <pc:spChg chg="add del mod">
          <ac:chgData name="Siw Jonsson" userId="4963c80d2bb986b6" providerId="LiveId" clId="{E4860616-9992-4816-A4A3-19FF71D219A8}" dt="2019-02-26T14:24:15.593" v="1098"/>
          <ac:spMkLst>
            <pc:docMk/>
            <pc:sldMk cId="2050442288" sldId="260"/>
            <ac:spMk id="28" creationId="{78C4B96E-01E7-46C1-8472-75927C82863B}"/>
          </ac:spMkLst>
        </pc:spChg>
        <pc:spChg chg="add del mod">
          <ac:chgData name="Siw Jonsson" userId="4963c80d2bb986b6" providerId="LiveId" clId="{E4860616-9992-4816-A4A3-19FF71D219A8}" dt="2019-02-26T14:24:15.593" v="1098"/>
          <ac:spMkLst>
            <pc:docMk/>
            <pc:sldMk cId="2050442288" sldId="260"/>
            <ac:spMk id="29" creationId="{31F8EC9B-A127-45EE-98C7-83CF3E1C7A73}"/>
          </ac:spMkLst>
        </pc:spChg>
        <pc:spChg chg="add del mod">
          <ac:chgData name="Siw Jonsson" userId="4963c80d2bb986b6" providerId="LiveId" clId="{E4860616-9992-4816-A4A3-19FF71D219A8}" dt="2019-02-26T14:24:15.593" v="1098"/>
          <ac:spMkLst>
            <pc:docMk/>
            <pc:sldMk cId="2050442288" sldId="260"/>
            <ac:spMk id="30" creationId="{C1B02833-0424-4A66-91DB-ADE0E1A7FCA9}"/>
          </ac:spMkLst>
        </pc:spChg>
        <pc:spChg chg="add del mod">
          <ac:chgData name="Siw Jonsson" userId="4963c80d2bb986b6" providerId="LiveId" clId="{E4860616-9992-4816-A4A3-19FF71D219A8}" dt="2019-02-26T14:24:15.593" v="1098"/>
          <ac:spMkLst>
            <pc:docMk/>
            <pc:sldMk cId="2050442288" sldId="260"/>
            <ac:spMk id="31" creationId="{56275E32-4CD4-417A-B63F-40EB89F3EA77}"/>
          </ac:spMkLst>
        </pc:spChg>
        <pc:spChg chg="add del mod">
          <ac:chgData name="Siw Jonsson" userId="4963c80d2bb986b6" providerId="LiveId" clId="{E4860616-9992-4816-A4A3-19FF71D219A8}" dt="2019-02-26T14:24:15.593" v="1098"/>
          <ac:spMkLst>
            <pc:docMk/>
            <pc:sldMk cId="2050442288" sldId="260"/>
            <ac:spMk id="32" creationId="{B248B8BC-7EDA-436E-8DA9-0A16DD8C5666}"/>
          </ac:spMkLst>
        </pc:spChg>
        <pc:spChg chg="add mod">
          <ac:chgData name="Siw Jonsson" userId="4963c80d2bb986b6" providerId="LiveId" clId="{E4860616-9992-4816-A4A3-19FF71D219A8}" dt="2019-02-26T14:24:15.593" v="1098"/>
          <ac:spMkLst>
            <pc:docMk/>
            <pc:sldMk cId="2050442288" sldId="260"/>
            <ac:spMk id="33" creationId="{ADE4BB75-A9BC-49CA-A764-B6EFF71D1B77}"/>
          </ac:spMkLst>
        </pc:spChg>
        <pc:spChg chg="add mod">
          <ac:chgData name="Siw Jonsson" userId="4963c80d2bb986b6" providerId="LiveId" clId="{E4860616-9992-4816-A4A3-19FF71D219A8}" dt="2019-02-26T14:24:15.593" v="1098"/>
          <ac:spMkLst>
            <pc:docMk/>
            <pc:sldMk cId="2050442288" sldId="260"/>
            <ac:spMk id="34" creationId="{CCD8D499-050A-4233-97FE-8C1CB52F2F6A}"/>
          </ac:spMkLst>
        </pc:spChg>
        <pc:spChg chg="add mod">
          <ac:chgData name="Siw Jonsson" userId="4963c80d2bb986b6" providerId="LiveId" clId="{E4860616-9992-4816-A4A3-19FF71D219A8}" dt="2019-02-26T14:24:15.593" v="1098"/>
          <ac:spMkLst>
            <pc:docMk/>
            <pc:sldMk cId="2050442288" sldId="260"/>
            <ac:spMk id="35" creationId="{C378B61A-D670-4F54-9459-43401A0A7C7D}"/>
          </ac:spMkLst>
        </pc:spChg>
        <pc:spChg chg="add mod">
          <ac:chgData name="Siw Jonsson" userId="4963c80d2bb986b6" providerId="LiveId" clId="{E4860616-9992-4816-A4A3-19FF71D219A8}" dt="2019-02-26T14:24:15.593" v="1098"/>
          <ac:spMkLst>
            <pc:docMk/>
            <pc:sldMk cId="2050442288" sldId="260"/>
            <ac:spMk id="36" creationId="{162BA31F-D65E-4911-A180-2FC17B65DA79}"/>
          </ac:spMkLst>
        </pc:spChg>
        <pc:spChg chg="add mod">
          <ac:chgData name="Siw Jonsson" userId="4963c80d2bb986b6" providerId="LiveId" clId="{E4860616-9992-4816-A4A3-19FF71D219A8}" dt="2019-02-26T14:24:15.593" v="1098"/>
          <ac:spMkLst>
            <pc:docMk/>
            <pc:sldMk cId="2050442288" sldId="260"/>
            <ac:spMk id="37" creationId="{1ABB4D3F-B73D-48B8-B91B-14B418AF07C5}"/>
          </ac:spMkLst>
        </pc:spChg>
      </pc:sldChg>
      <pc:sldMasterChg chg="addSp delSp modSp delSldLayout modSldLayout">
        <pc:chgData name="Siw Jonsson" userId="4963c80d2bb986b6" providerId="LiveId" clId="{E4860616-9992-4816-A4A3-19FF71D219A8}" dt="2019-02-26T15:58:29.185" v="1712" actId="207"/>
        <pc:sldMasterMkLst>
          <pc:docMk/>
          <pc:sldMasterMk cId="1593038486" sldId="2147483648"/>
        </pc:sldMasterMkLst>
        <pc:spChg chg="mod">
          <ac:chgData name="Siw Jonsson" userId="4963c80d2bb986b6" providerId="LiveId" clId="{E4860616-9992-4816-A4A3-19FF71D219A8}" dt="2019-02-26T14:14:14.899" v="1072" actId="1076"/>
          <ac:spMkLst>
            <pc:docMk/>
            <pc:sldMasterMk cId="1593038486" sldId="2147483648"/>
            <ac:spMk id="2" creationId="{34CDBB4B-E31C-43A2-99E2-ACBEA718FE9E}"/>
          </ac:spMkLst>
        </pc:spChg>
        <pc:spChg chg="mod">
          <ac:chgData name="Siw Jonsson" userId="4963c80d2bb986b6" providerId="LiveId" clId="{E4860616-9992-4816-A4A3-19FF71D219A8}" dt="2019-02-26T14:15:13.618" v="1076" actId="1076"/>
          <ac:spMkLst>
            <pc:docMk/>
            <pc:sldMasterMk cId="1593038486" sldId="2147483648"/>
            <ac:spMk id="3" creationId="{69F5E9AB-065D-44BE-B117-CB639E9A84D9}"/>
          </ac:spMkLst>
        </pc:spChg>
        <pc:spChg chg="mod">
          <ac:chgData name="Siw Jonsson" userId="4963c80d2bb986b6" providerId="LiveId" clId="{E4860616-9992-4816-A4A3-19FF71D219A8}" dt="2019-02-26T12:17:07.321" v="777" actId="1037"/>
          <ac:spMkLst>
            <pc:docMk/>
            <pc:sldMasterMk cId="1593038486" sldId="2147483648"/>
            <ac:spMk id="4" creationId="{27ACB5D1-B484-4569-B1EB-C479B3111596}"/>
          </ac:spMkLst>
        </pc:spChg>
        <pc:spChg chg="del mod topLvl">
          <ac:chgData name="Siw Jonsson" userId="4963c80d2bb986b6" providerId="LiveId" clId="{E4860616-9992-4816-A4A3-19FF71D219A8}" dt="2019-02-26T11:37:02.784" v="606" actId="478"/>
          <ac:spMkLst>
            <pc:docMk/>
            <pc:sldMasterMk cId="1593038486" sldId="2147483648"/>
            <ac:spMk id="6" creationId="{7C29D09D-B28F-4242-8BD3-BA43CF77E1B5}"/>
          </ac:spMkLst>
        </pc:spChg>
        <pc:spChg chg="del mod topLvl">
          <ac:chgData name="Siw Jonsson" userId="4963c80d2bb986b6" providerId="LiveId" clId="{E4860616-9992-4816-A4A3-19FF71D219A8}" dt="2019-02-26T11:37:02.784" v="606" actId="478"/>
          <ac:spMkLst>
            <pc:docMk/>
            <pc:sldMasterMk cId="1593038486" sldId="2147483648"/>
            <ac:spMk id="7" creationId="{4C17D0C8-75C7-486C-8462-6EE26A59B466}"/>
          </ac:spMkLst>
        </pc:spChg>
        <pc:spChg chg="del">
          <ac:chgData name="Siw Jonsson" userId="4963c80d2bb986b6" providerId="LiveId" clId="{E4860616-9992-4816-A4A3-19FF71D219A8}" dt="2019-02-26T10:32:35.331" v="0"/>
          <ac:spMkLst>
            <pc:docMk/>
            <pc:sldMasterMk cId="1593038486" sldId="2147483648"/>
            <ac:spMk id="8" creationId="{010FE953-C6F4-4659-8730-670D36FD94EB}"/>
          </ac:spMkLst>
        </pc:spChg>
        <pc:spChg chg="del mod topLvl">
          <ac:chgData name="Siw Jonsson" userId="4963c80d2bb986b6" providerId="LiveId" clId="{E4860616-9992-4816-A4A3-19FF71D219A8}" dt="2019-02-26T11:37:02.784" v="606" actId="478"/>
          <ac:spMkLst>
            <pc:docMk/>
            <pc:sldMasterMk cId="1593038486" sldId="2147483648"/>
            <ac:spMk id="9" creationId="{B4B4738D-5607-4CC0-B006-94DCF3E40FC1}"/>
          </ac:spMkLst>
        </pc:spChg>
        <pc:spChg chg="del mod topLvl">
          <ac:chgData name="Siw Jonsson" userId="4963c80d2bb986b6" providerId="LiveId" clId="{E4860616-9992-4816-A4A3-19FF71D219A8}" dt="2019-02-26T11:37:02.784" v="606" actId="478"/>
          <ac:spMkLst>
            <pc:docMk/>
            <pc:sldMasterMk cId="1593038486" sldId="2147483648"/>
            <ac:spMk id="10" creationId="{BDC13775-33C7-48B4-8D63-352709631EB3}"/>
          </ac:spMkLst>
        </pc:spChg>
        <pc:spChg chg="del mod topLvl">
          <ac:chgData name="Siw Jonsson" userId="4963c80d2bb986b6" providerId="LiveId" clId="{E4860616-9992-4816-A4A3-19FF71D219A8}" dt="2019-02-26T11:37:02.784" v="606" actId="478"/>
          <ac:spMkLst>
            <pc:docMk/>
            <pc:sldMasterMk cId="1593038486" sldId="2147483648"/>
            <ac:spMk id="11" creationId="{5F08B06A-401B-411E-B3A6-8813481E1043}"/>
          </ac:spMkLst>
        </pc:spChg>
        <pc:spChg chg="add del mod ord">
          <ac:chgData name="Siw Jonsson" userId="4963c80d2bb986b6" providerId="LiveId" clId="{E4860616-9992-4816-A4A3-19FF71D219A8}" dt="2019-02-26T10:38:22.770" v="67"/>
          <ac:spMkLst>
            <pc:docMk/>
            <pc:sldMasterMk cId="1593038486" sldId="2147483648"/>
            <ac:spMk id="12" creationId="{99CDEF8A-30DF-407D-9A52-96A26AA76974}"/>
          </ac:spMkLst>
        </pc:spChg>
        <pc:spChg chg="add del">
          <ac:chgData name="Siw Jonsson" userId="4963c80d2bb986b6" providerId="LiveId" clId="{E4860616-9992-4816-A4A3-19FF71D219A8}" dt="2019-02-26T10:40:07.441" v="73"/>
          <ac:spMkLst>
            <pc:docMk/>
            <pc:sldMasterMk cId="1593038486" sldId="2147483648"/>
            <ac:spMk id="19" creationId="{B7DB05BB-9BC2-470E-B8F8-C3DDCB1E8BCC}"/>
          </ac:spMkLst>
        </pc:spChg>
        <pc:spChg chg="add del">
          <ac:chgData name="Siw Jonsson" userId="4963c80d2bb986b6" providerId="LiveId" clId="{E4860616-9992-4816-A4A3-19FF71D219A8}" dt="2019-02-26T10:40:07.441" v="73"/>
          <ac:spMkLst>
            <pc:docMk/>
            <pc:sldMasterMk cId="1593038486" sldId="2147483648"/>
            <ac:spMk id="20" creationId="{46418A91-7FFE-4C8E-98C6-4181E8436795}"/>
          </ac:spMkLst>
        </pc:spChg>
        <pc:spChg chg="del mod topLvl">
          <ac:chgData name="Siw Jonsson" userId="4963c80d2bb986b6" providerId="LiveId" clId="{E4860616-9992-4816-A4A3-19FF71D219A8}" dt="2019-02-26T11:37:02.784" v="606" actId="478"/>
          <ac:spMkLst>
            <pc:docMk/>
            <pc:sldMasterMk cId="1593038486" sldId="2147483648"/>
            <ac:spMk id="22" creationId="{CFD4918C-6D70-4590-8A69-6F90DA9F0C43}"/>
          </ac:spMkLst>
        </pc:spChg>
        <pc:spChg chg="del mod topLvl">
          <ac:chgData name="Siw Jonsson" userId="4963c80d2bb986b6" providerId="LiveId" clId="{E4860616-9992-4816-A4A3-19FF71D219A8}" dt="2019-02-26T11:37:02.784" v="606" actId="478"/>
          <ac:spMkLst>
            <pc:docMk/>
            <pc:sldMasterMk cId="1593038486" sldId="2147483648"/>
            <ac:spMk id="23" creationId="{196661AE-C659-429D-A26F-C0E16BCA1AAB}"/>
          </ac:spMkLst>
        </pc:spChg>
        <pc:spChg chg="del mod topLvl">
          <ac:chgData name="Siw Jonsson" userId="4963c80d2bb986b6" providerId="LiveId" clId="{E4860616-9992-4816-A4A3-19FF71D219A8}" dt="2019-02-26T11:37:02.784" v="606" actId="478"/>
          <ac:spMkLst>
            <pc:docMk/>
            <pc:sldMasterMk cId="1593038486" sldId="2147483648"/>
            <ac:spMk id="24" creationId="{558380DE-2D64-4237-BE08-8B2D7C4F52DD}"/>
          </ac:spMkLst>
        </pc:spChg>
        <pc:spChg chg="del mod topLvl">
          <ac:chgData name="Siw Jonsson" userId="4963c80d2bb986b6" providerId="LiveId" clId="{E4860616-9992-4816-A4A3-19FF71D219A8}" dt="2019-02-26T11:37:02.784" v="606" actId="478"/>
          <ac:spMkLst>
            <pc:docMk/>
            <pc:sldMasterMk cId="1593038486" sldId="2147483648"/>
            <ac:spMk id="25" creationId="{7B225AD0-BDFA-4485-A4C1-4D0153537C1C}"/>
          </ac:spMkLst>
        </pc:spChg>
        <pc:spChg chg="del mod topLvl">
          <ac:chgData name="Siw Jonsson" userId="4963c80d2bb986b6" providerId="LiveId" clId="{E4860616-9992-4816-A4A3-19FF71D219A8}" dt="2019-02-26T11:37:02.784" v="606" actId="478"/>
          <ac:spMkLst>
            <pc:docMk/>
            <pc:sldMasterMk cId="1593038486" sldId="2147483648"/>
            <ac:spMk id="26" creationId="{16D49342-1765-49A8-9136-B5E8216E3B9D}"/>
          </ac:spMkLst>
        </pc:spChg>
        <pc:spChg chg="del mod topLvl">
          <ac:chgData name="Siw Jonsson" userId="4963c80d2bb986b6" providerId="LiveId" clId="{E4860616-9992-4816-A4A3-19FF71D219A8}" dt="2019-02-26T11:37:02.784" v="606" actId="478"/>
          <ac:spMkLst>
            <pc:docMk/>
            <pc:sldMasterMk cId="1593038486" sldId="2147483648"/>
            <ac:spMk id="27" creationId="{C10AEC70-D1A3-4BDF-B87F-F5256F15C617}"/>
          </ac:spMkLst>
        </pc:spChg>
        <pc:spChg chg="del mod topLvl">
          <ac:chgData name="Siw Jonsson" userId="4963c80d2bb986b6" providerId="LiveId" clId="{E4860616-9992-4816-A4A3-19FF71D219A8}" dt="2019-02-26T11:37:02.784" v="606" actId="478"/>
          <ac:spMkLst>
            <pc:docMk/>
            <pc:sldMasterMk cId="1593038486" sldId="2147483648"/>
            <ac:spMk id="28" creationId="{7EE7A442-66B3-4515-8AD1-D36A6618DC22}"/>
          </ac:spMkLst>
        </pc:spChg>
        <pc:spChg chg="del mod topLvl">
          <ac:chgData name="Siw Jonsson" userId="4963c80d2bb986b6" providerId="LiveId" clId="{E4860616-9992-4816-A4A3-19FF71D219A8}" dt="2019-02-26T11:37:02.784" v="606" actId="478"/>
          <ac:spMkLst>
            <pc:docMk/>
            <pc:sldMasterMk cId="1593038486" sldId="2147483648"/>
            <ac:spMk id="29" creationId="{383FC879-B780-403C-A916-DF09F8BD2631}"/>
          </ac:spMkLst>
        </pc:spChg>
        <pc:spChg chg="del mod topLvl">
          <ac:chgData name="Siw Jonsson" userId="4963c80d2bb986b6" providerId="LiveId" clId="{E4860616-9992-4816-A4A3-19FF71D219A8}" dt="2019-02-26T11:37:02.784" v="606" actId="478"/>
          <ac:spMkLst>
            <pc:docMk/>
            <pc:sldMasterMk cId="1593038486" sldId="2147483648"/>
            <ac:spMk id="30" creationId="{24EDE3BA-1A05-4FE2-BE9B-E4E4161A67AF}"/>
          </ac:spMkLst>
        </pc:spChg>
        <pc:spChg chg="del mod topLvl">
          <ac:chgData name="Siw Jonsson" userId="4963c80d2bb986b6" providerId="LiveId" clId="{E4860616-9992-4816-A4A3-19FF71D219A8}" dt="2019-02-26T11:37:02.784" v="606" actId="478"/>
          <ac:spMkLst>
            <pc:docMk/>
            <pc:sldMasterMk cId="1593038486" sldId="2147483648"/>
            <ac:spMk id="31" creationId="{3241CB82-6454-433D-86EB-7173314F823C}"/>
          </ac:spMkLst>
        </pc:spChg>
        <pc:spChg chg="del mod topLvl">
          <ac:chgData name="Siw Jonsson" userId="4963c80d2bb986b6" providerId="LiveId" clId="{E4860616-9992-4816-A4A3-19FF71D219A8}" dt="2019-02-26T11:37:02.784" v="606" actId="478"/>
          <ac:spMkLst>
            <pc:docMk/>
            <pc:sldMasterMk cId="1593038486" sldId="2147483648"/>
            <ac:spMk id="64" creationId="{2CB1B3F6-D72E-4F72-B2E4-B5C40EE27D54}"/>
          </ac:spMkLst>
        </pc:spChg>
        <pc:spChg chg="del mod topLvl">
          <ac:chgData name="Siw Jonsson" userId="4963c80d2bb986b6" providerId="LiveId" clId="{E4860616-9992-4816-A4A3-19FF71D219A8}" dt="2019-02-26T11:37:02.784" v="606" actId="478"/>
          <ac:spMkLst>
            <pc:docMk/>
            <pc:sldMasterMk cId="1593038486" sldId="2147483648"/>
            <ac:spMk id="65" creationId="{581D8636-EFDE-4653-8727-18BD70E86A13}"/>
          </ac:spMkLst>
        </pc:spChg>
        <pc:spChg chg="del mod topLvl">
          <ac:chgData name="Siw Jonsson" userId="4963c80d2bb986b6" providerId="LiveId" clId="{E4860616-9992-4816-A4A3-19FF71D219A8}" dt="2019-02-26T11:37:02.784" v="606" actId="478"/>
          <ac:spMkLst>
            <pc:docMk/>
            <pc:sldMasterMk cId="1593038486" sldId="2147483648"/>
            <ac:spMk id="66" creationId="{7B83E711-0FB6-468F-B5F7-A78E67BA1A1A}"/>
          </ac:spMkLst>
        </pc:spChg>
        <pc:spChg chg="del mod topLvl">
          <ac:chgData name="Siw Jonsson" userId="4963c80d2bb986b6" providerId="LiveId" clId="{E4860616-9992-4816-A4A3-19FF71D219A8}" dt="2019-02-26T11:37:02.784" v="606" actId="478"/>
          <ac:spMkLst>
            <pc:docMk/>
            <pc:sldMasterMk cId="1593038486" sldId="2147483648"/>
            <ac:spMk id="67" creationId="{3598160E-2719-412F-923C-2FF366DDE570}"/>
          </ac:spMkLst>
        </pc:spChg>
        <pc:spChg chg="del mod topLvl">
          <ac:chgData name="Siw Jonsson" userId="4963c80d2bb986b6" providerId="LiveId" clId="{E4860616-9992-4816-A4A3-19FF71D219A8}" dt="2019-02-26T11:37:02.784" v="606" actId="478"/>
          <ac:spMkLst>
            <pc:docMk/>
            <pc:sldMasterMk cId="1593038486" sldId="2147483648"/>
            <ac:spMk id="68" creationId="{1175F611-BBB2-41F3-B2DB-0168FD94527A}"/>
          </ac:spMkLst>
        </pc:spChg>
        <pc:spChg chg="del mod topLvl">
          <ac:chgData name="Siw Jonsson" userId="4963c80d2bb986b6" providerId="LiveId" clId="{E4860616-9992-4816-A4A3-19FF71D219A8}" dt="2019-02-26T11:37:02.784" v="606" actId="478"/>
          <ac:spMkLst>
            <pc:docMk/>
            <pc:sldMasterMk cId="1593038486" sldId="2147483648"/>
            <ac:spMk id="69" creationId="{3E2575F0-FF17-4F38-ABCC-3394E7915E8F}"/>
          </ac:spMkLst>
        </pc:spChg>
        <pc:spChg chg="del mod topLvl">
          <ac:chgData name="Siw Jonsson" userId="4963c80d2bb986b6" providerId="LiveId" clId="{E4860616-9992-4816-A4A3-19FF71D219A8}" dt="2019-02-26T11:37:02.784" v="606" actId="478"/>
          <ac:spMkLst>
            <pc:docMk/>
            <pc:sldMasterMk cId="1593038486" sldId="2147483648"/>
            <ac:spMk id="70" creationId="{EB2F6D82-307F-4C53-BA88-A697BDE1C4B8}"/>
          </ac:spMkLst>
        </pc:spChg>
        <pc:spChg chg="del mod topLvl">
          <ac:chgData name="Siw Jonsson" userId="4963c80d2bb986b6" providerId="LiveId" clId="{E4860616-9992-4816-A4A3-19FF71D219A8}" dt="2019-02-26T11:37:02.784" v="606" actId="478"/>
          <ac:spMkLst>
            <pc:docMk/>
            <pc:sldMasterMk cId="1593038486" sldId="2147483648"/>
            <ac:spMk id="71" creationId="{F6C9ED08-D114-4998-A5B0-07F2D1A0CE66}"/>
          </ac:spMkLst>
        </pc:spChg>
        <pc:spChg chg="del mod topLvl">
          <ac:chgData name="Siw Jonsson" userId="4963c80d2bb986b6" providerId="LiveId" clId="{E4860616-9992-4816-A4A3-19FF71D219A8}" dt="2019-02-26T11:37:02.784" v="606" actId="478"/>
          <ac:spMkLst>
            <pc:docMk/>
            <pc:sldMasterMk cId="1593038486" sldId="2147483648"/>
            <ac:spMk id="72" creationId="{93A49545-9038-43E0-BD53-68CF78B17FFD}"/>
          </ac:spMkLst>
        </pc:spChg>
        <pc:spChg chg="del mod topLvl">
          <ac:chgData name="Siw Jonsson" userId="4963c80d2bb986b6" providerId="LiveId" clId="{E4860616-9992-4816-A4A3-19FF71D219A8}" dt="2019-02-26T11:37:02.784" v="606" actId="478"/>
          <ac:spMkLst>
            <pc:docMk/>
            <pc:sldMasterMk cId="1593038486" sldId="2147483648"/>
            <ac:spMk id="73" creationId="{EFC37A56-E330-49CF-9C6C-C233D30C35B1}"/>
          </ac:spMkLst>
        </pc:spChg>
        <pc:spChg chg="del mod topLvl">
          <ac:chgData name="Siw Jonsson" userId="4963c80d2bb986b6" providerId="LiveId" clId="{E4860616-9992-4816-A4A3-19FF71D219A8}" dt="2019-02-26T11:37:02.784" v="606" actId="478"/>
          <ac:spMkLst>
            <pc:docMk/>
            <pc:sldMasterMk cId="1593038486" sldId="2147483648"/>
            <ac:spMk id="74" creationId="{036E55A7-3532-40B0-B551-E346D8F7368B}"/>
          </ac:spMkLst>
        </pc:spChg>
        <pc:spChg chg="del mod topLvl">
          <ac:chgData name="Siw Jonsson" userId="4963c80d2bb986b6" providerId="LiveId" clId="{E4860616-9992-4816-A4A3-19FF71D219A8}" dt="2019-02-26T11:37:02.784" v="606" actId="478"/>
          <ac:spMkLst>
            <pc:docMk/>
            <pc:sldMasterMk cId="1593038486" sldId="2147483648"/>
            <ac:spMk id="75" creationId="{5C4260F2-26A7-4D53-9B60-E016572C3E4C}"/>
          </ac:spMkLst>
        </pc:spChg>
        <pc:spChg chg="add del mod">
          <ac:chgData name="Siw Jonsson" userId="4963c80d2bb986b6" providerId="LiveId" clId="{E4860616-9992-4816-A4A3-19FF71D219A8}" dt="2019-02-26T10:40:49.339" v="78" actId="207"/>
          <ac:spMkLst>
            <pc:docMk/>
            <pc:sldMasterMk cId="1593038486" sldId="2147483648"/>
            <ac:spMk id="98" creationId="{B5B14B29-2798-457C-9A6A-11F575208296}"/>
          </ac:spMkLst>
        </pc:spChg>
        <pc:spChg chg="add del mod">
          <ac:chgData name="Siw Jonsson" userId="4963c80d2bb986b6" providerId="LiveId" clId="{E4860616-9992-4816-A4A3-19FF71D219A8}" dt="2019-02-26T15:16:57.858" v="1677" actId="14100"/>
          <ac:spMkLst>
            <pc:docMk/>
            <pc:sldMasterMk cId="1593038486" sldId="2147483648"/>
            <ac:spMk id="99" creationId="{B567F649-55B0-49C4-AB12-4F9CA4FDC120}"/>
          </ac:spMkLst>
        </pc:spChg>
        <pc:grpChg chg="del mod">
          <ac:chgData name="Siw Jonsson" userId="4963c80d2bb986b6" providerId="LiveId" clId="{E4860616-9992-4816-A4A3-19FF71D219A8}" dt="2019-02-26T11:11:48.780" v="302" actId="165"/>
          <ac:grpSpMkLst>
            <pc:docMk/>
            <pc:sldMasterMk cId="1593038486" sldId="2147483648"/>
            <ac:grpSpMk id="5" creationId="{3E0524B0-1804-4CD4-A3FB-C3BD90392388}"/>
          </ac:grpSpMkLst>
        </pc:grpChg>
        <pc:grpChg chg="add del">
          <ac:chgData name="Siw Jonsson" userId="4963c80d2bb986b6" providerId="LiveId" clId="{E4860616-9992-4816-A4A3-19FF71D219A8}" dt="2019-02-26T10:40:07.441" v="73"/>
          <ac:grpSpMkLst>
            <pc:docMk/>
            <pc:sldMasterMk cId="1593038486" sldId="2147483648"/>
            <ac:grpSpMk id="13" creationId="{85D3C292-4AA9-4A41-8C4E-9D12DC9E27CF}"/>
          </ac:grpSpMkLst>
        </pc:grpChg>
        <pc:grpChg chg="del mod">
          <ac:chgData name="Siw Jonsson" userId="4963c80d2bb986b6" providerId="LiveId" clId="{E4860616-9992-4816-A4A3-19FF71D219A8}" dt="2019-02-26T11:11:43.031" v="301" actId="478"/>
          <ac:grpSpMkLst>
            <pc:docMk/>
            <pc:sldMasterMk cId="1593038486" sldId="2147483648"/>
            <ac:grpSpMk id="76" creationId="{451868EB-21DE-42FE-9D87-65A810963F34}"/>
          </ac:grpSpMkLst>
        </pc:grpChg>
        <pc:grpChg chg="add del">
          <ac:chgData name="Siw Jonsson" userId="4963c80d2bb986b6" providerId="LiveId" clId="{E4860616-9992-4816-A4A3-19FF71D219A8}" dt="2019-02-26T11:21:27.286" v="323" actId="478"/>
          <ac:grpSpMkLst>
            <pc:docMk/>
            <pc:sldMasterMk cId="1593038486" sldId="2147483648"/>
            <ac:grpSpMk id="120" creationId="{E74EE110-AC28-4007-BC5D-089A1DB6325B}"/>
          </ac:grpSpMkLst>
        </pc:grpChg>
        <pc:picChg chg="add del">
          <ac:chgData name="Siw Jonsson" userId="4963c80d2bb986b6" providerId="LiveId" clId="{E4860616-9992-4816-A4A3-19FF71D219A8}" dt="2019-02-26T11:11:27.267" v="298" actId="27803"/>
          <ac:picMkLst>
            <pc:docMk/>
            <pc:sldMasterMk cId="1593038486" sldId="2147483648"/>
            <ac:picMk id="21" creationId="{3E0524B0-1804-4CD4-A3FB-C3BD90392388}"/>
          </ac:picMkLst>
        </pc:picChg>
        <pc:picChg chg="add del ord">
          <ac:chgData name="Siw Jonsson" userId="4963c80d2bb986b6" providerId="LiveId" clId="{E4860616-9992-4816-A4A3-19FF71D219A8}" dt="2019-02-26T11:11:33.607" v="299" actId="27803"/>
          <ac:picMkLst>
            <pc:docMk/>
            <pc:sldMasterMk cId="1593038486" sldId="2147483648"/>
            <ac:picMk id="88" creationId="{451868EB-21DE-42FE-9D87-65A810963F34}"/>
          </ac:picMkLst>
        </pc:picChg>
        <pc:picChg chg="add del">
          <ac:chgData name="Siw Jonsson" userId="4963c80d2bb986b6" providerId="LiveId" clId="{E4860616-9992-4816-A4A3-19FF71D219A8}" dt="2019-02-26T11:39:07.033" v="610" actId="478"/>
          <ac:picMkLst>
            <pc:docMk/>
            <pc:sldMasterMk cId="1593038486" sldId="2147483648"/>
            <ac:picMk id="158" creationId="{08074D69-9178-4B31-B4D4-1C187033D012}"/>
          </ac:picMkLst>
        </pc:picChg>
        <pc:picChg chg="add del mod">
          <ac:chgData name="Siw Jonsson" userId="4963c80d2bb986b6" providerId="LiveId" clId="{E4860616-9992-4816-A4A3-19FF71D219A8}" dt="2019-02-26T14:35:34.730" v="1173" actId="478"/>
          <ac:picMkLst>
            <pc:docMk/>
            <pc:sldMasterMk cId="1593038486" sldId="2147483648"/>
            <ac:picMk id="159" creationId="{EB1099F1-3E57-41D1-B0D5-65984F0EBDA3}"/>
          </ac:picMkLst>
        </pc:picChg>
        <pc:picChg chg="del mod">
          <ac:chgData name="Siw Jonsson" userId="4963c80d2bb986b6" providerId="LiveId" clId="{E4860616-9992-4816-A4A3-19FF71D219A8}" dt="2019-02-26T14:58:24.875" v="1670" actId="478"/>
          <ac:picMkLst>
            <pc:docMk/>
            <pc:sldMasterMk cId="1593038486" sldId="2147483648"/>
            <ac:picMk id="160" creationId="{A5357406-9983-4032-84D9-CE203D3A24A8}"/>
          </ac:picMkLst>
        </pc:picChg>
        <pc:picChg chg="del mod">
          <ac:chgData name="Siw Jonsson" userId="4963c80d2bb986b6" providerId="LiveId" clId="{E4860616-9992-4816-A4A3-19FF71D219A8}" dt="2019-02-26T14:58:26.327" v="1671" actId="478"/>
          <ac:picMkLst>
            <pc:docMk/>
            <pc:sldMasterMk cId="1593038486" sldId="2147483648"/>
            <ac:picMk id="161" creationId="{7DACAE24-C589-455B-836F-1735D2651146}"/>
          </ac:picMkLst>
        </pc:picChg>
        <pc:cxnChg chg="add del">
          <ac:chgData name="Siw Jonsson" userId="4963c80d2bb986b6" providerId="LiveId" clId="{E4860616-9992-4816-A4A3-19FF71D219A8}" dt="2019-02-26T10:40:07.441" v="73"/>
          <ac:cxnSpMkLst>
            <pc:docMk/>
            <pc:sldMasterMk cId="1593038486" sldId="2147483648"/>
            <ac:cxnSpMk id="16" creationId="{0126544F-EDBB-402A-B5FF-B5BEE4544061}"/>
          </ac:cxnSpMkLst>
        </pc:cxnChg>
        <pc:cxnChg chg="add del">
          <ac:chgData name="Siw Jonsson" userId="4963c80d2bb986b6" providerId="LiveId" clId="{E4860616-9992-4816-A4A3-19FF71D219A8}" dt="2019-02-26T10:40:07.441" v="73"/>
          <ac:cxnSpMkLst>
            <pc:docMk/>
            <pc:sldMasterMk cId="1593038486" sldId="2147483648"/>
            <ac:cxnSpMk id="17" creationId="{E3E68081-B1A5-46EB-B75F-86D453F862B3}"/>
          </ac:cxnSpMkLst>
        </pc:cxnChg>
        <pc:cxnChg chg="add del">
          <ac:chgData name="Siw Jonsson" userId="4963c80d2bb986b6" providerId="LiveId" clId="{E4860616-9992-4816-A4A3-19FF71D219A8}" dt="2019-02-26T10:40:07.441" v="73"/>
          <ac:cxnSpMkLst>
            <pc:docMk/>
            <pc:sldMasterMk cId="1593038486" sldId="2147483648"/>
            <ac:cxnSpMk id="18" creationId="{40220E73-BCB6-43D2-A400-7216081CCB79}"/>
          </ac:cxnSpMkLst>
        </pc:cxnChg>
        <pc:cxnChg chg="add del mod">
          <ac:chgData name="Siw Jonsson" userId="4963c80d2bb986b6" providerId="LiveId" clId="{E4860616-9992-4816-A4A3-19FF71D219A8}" dt="2019-02-26T11:45:14.260" v="672"/>
          <ac:cxnSpMkLst>
            <pc:docMk/>
            <pc:sldMasterMk cId="1593038486" sldId="2147483648"/>
            <ac:cxnSpMk id="90" creationId="{6B074BE6-A317-4AB6-8924-161957D90420}"/>
          </ac:cxnSpMkLst>
        </pc:cxnChg>
        <pc:cxnChg chg="add del mod">
          <ac:chgData name="Siw Jonsson" userId="4963c80d2bb986b6" providerId="LiveId" clId="{E4860616-9992-4816-A4A3-19FF71D219A8}" dt="2019-02-26T11:45:14.260" v="672"/>
          <ac:cxnSpMkLst>
            <pc:docMk/>
            <pc:sldMasterMk cId="1593038486" sldId="2147483648"/>
            <ac:cxnSpMk id="91" creationId="{3659265A-940F-4A91-AFE3-8AFDDEBB3121}"/>
          </ac:cxnSpMkLst>
        </pc:cxnChg>
        <pc:cxnChg chg="add del mod">
          <ac:chgData name="Siw Jonsson" userId="4963c80d2bb986b6" providerId="LiveId" clId="{E4860616-9992-4816-A4A3-19FF71D219A8}" dt="2019-02-26T11:45:14.260" v="672"/>
          <ac:cxnSpMkLst>
            <pc:docMk/>
            <pc:sldMasterMk cId="1593038486" sldId="2147483648"/>
            <ac:cxnSpMk id="92" creationId="{E3136E74-3642-4C87-A80B-005C396E1569}"/>
          </ac:cxnSpMkLst>
        </pc:cxnChg>
        <pc:sldLayoutChg chg="addSp delSp modSp">
          <pc:chgData name="Siw Jonsson" userId="4963c80d2bb986b6" providerId="LiveId" clId="{E4860616-9992-4816-A4A3-19FF71D219A8}" dt="2019-02-26T14:21:17.618" v="1091" actId="1076"/>
          <pc:sldLayoutMkLst>
            <pc:docMk/>
            <pc:sldMasterMk cId="1593038486" sldId="2147483648"/>
            <pc:sldLayoutMk cId="1972633916" sldId="2147483650"/>
          </pc:sldLayoutMkLst>
          <pc:spChg chg="mod">
            <ac:chgData name="Siw Jonsson" userId="4963c80d2bb986b6" providerId="LiveId" clId="{E4860616-9992-4816-A4A3-19FF71D219A8}" dt="2019-02-26T14:21:17.618" v="1091" actId="1076"/>
            <ac:spMkLst>
              <pc:docMk/>
              <pc:sldMasterMk cId="1593038486" sldId="2147483648"/>
              <pc:sldLayoutMk cId="1972633916" sldId="2147483650"/>
              <ac:spMk id="2" creationId="{064EA0C0-0BCF-4A6A-951E-CC26B00E29E1}"/>
            </ac:spMkLst>
          </pc:spChg>
          <pc:spChg chg="mod">
            <ac:chgData name="Siw Jonsson" userId="4963c80d2bb986b6" providerId="LiveId" clId="{E4860616-9992-4816-A4A3-19FF71D219A8}" dt="2019-02-26T14:18:49.942" v="1083" actId="1076"/>
            <ac:spMkLst>
              <pc:docMk/>
              <pc:sldMasterMk cId="1593038486" sldId="2147483648"/>
              <pc:sldLayoutMk cId="1972633916" sldId="2147483650"/>
              <ac:spMk id="3" creationId="{D005917F-D4E7-49D6-BFE0-8FD3BC81AEB2}"/>
            </ac:spMkLst>
          </pc:spChg>
          <pc:spChg chg="del mod topLvl">
            <ac:chgData name="Siw Jonsson" userId="4963c80d2bb986b6" providerId="LiveId" clId="{E4860616-9992-4816-A4A3-19FF71D219A8}" dt="2019-02-26T11:17:10.581" v="316" actId="478"/>
            <ac:spMkLst>
              <pc:docMk/>
              <pc:sldMasterMk cId="1593038486" sldId="2147483648"/>
              <pc:sldLayoutMk cId="1972633916" sldId="2147483650"/>
              <ac:spMk id="6" creationId="{731E6A2A-958D-450F-BE5A-25F2C1577B98}"/>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7" creationId="{0CDB8F5E-DE00-400B-B5C7-C0AAA3E3C59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8" creationId="{3B809519-1585-4C28-A002-6004DDCE1B85}"/>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9" creationId="{547B8C64-9FA7-4ACB-AE67-66D41B5B3EB1}"/>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0" creationId="{49C3D41D-35CC-4F2F-B49E-2D5EE869202F}"/>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1" creationId="{B3DB5D33-4FFB-4921-896F-61C1693522D4}"/>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2" creationId="{993402CF-2EB9-4C62-A0B0-1C027978ECC6}"/>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3" creationId="{16837AC8-3383-46DA-B2F3-591F38DEFD5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4" creationId="{85FFECF9-3EC7-4631-9F1C-3497873CE708}"/>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5" creationId="{8DC97739-BB42-4BB2-B302-66AD9562B731}"/>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6" creationId="{0488C65A-C1F7-44A3-83EA-4C822C7A5410}"/>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7" creationId="{8B95A6B4-63C8-46BD-BBF4-D2542A0C465B}"/>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8" creationId="{2C3EB75B-4447-4CC3-B938-3CCD188B2E24}"/>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19" creationId="{240BC744-9EA0-40F4-AAF4-089B118A14D3}"/>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0" creationId="{BC4C9B11-9D58-42AF-8327-5152024EE30E}"/>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1" creationId="{871C5CE0-70D1-4ED0-BDE8-C656A5B5588B}"/>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2" creationId="{304A372B-7D4A-4F1E-89E7-7C6B12257DFB}"/>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3" creationId="{1E1399D0-2960-4693-BB4A-EB484CB8DF19}"/>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4" creationId="{4B07A56C-0490-43EE-AFB6-563CE07A3CF3}"/>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5" creationId="{90719828-6F4B-42CD-B382-787F76BE71CB}"/>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6" creationId="{817C9E05-A4FD-4066-BB68-D59B3B72B048}"/>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7" creationId="{AF5B1C94-4A0F-4F18-96E1-661A708B6398}"/>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8" creationId="{B6995D1E-1137-4A72-A438-B1B43964E6A2}"/>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29" creationId="{30D7A357-C612-4525-9D29-2EB1817328EE}"/>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0" creationId="{B8BB5B52-F15C-4CC9-AD46-5D601174A8B3}"/>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1" creationId="{7FD968D8-8D69-4327-80ED-4D2FE8D6B4D9}"/>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2" creationId="{33A66F1F-078F-4A58-9FC2-FFBF6B691C4A}"/>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3" creationId="{9ECFF921-A12B-4AE9-8E88-B512562873BF}"/>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4" creationId="{C182615E-702A-4B2D-922A-D3A32A74B51E}"/>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5" creationId="{9633D14B-71A0-45A6-B162-A038F30671A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6" creationId="{7C243852-8CB3-4DAD-8F3C-87ECB46D5C8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7" creationId="{4F1B3966-1F75-4AE6-8F33-A55C355773F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8" creationId="{06837B14-D921-4103-8376-B852570B8CFC}"/>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39" creationId="{C374546D-709C-4E82-8021-77225A641C32}"/>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40" creationId="{822F0936-00E6-4267-B286-4CAE33ABF615}"/>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41" creationId="{1F4B175A-8796-42B1-B8AC-5109AA1B712E}"/>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42" creationId="{62D0660F-86F6-4689-9970-86A44F7849F5}"/>
            </ac:spMkLst>
          </pc:spChg>
          <pc:spChg chg="mod topLvl">
            <ac:chgData name="Siw Jonsson" userId="4963c80d2bb986b6" providerId="LiveId" clId="{E4860616-9992-4816-A4A3-19FF71D219A8}" dt="2019-02-26T11:17:23.417" v="317" actId="164"/>
            <ac:spMkLst>
              <pc:docMk/>
              <pc:sldMasterMk cId="1593038486" sldId="2147483648"/>
              <pc:sldLayoutMk cId="1972633916" sldId="2147483650"/>
              <ac:spMk id="43" creationId="{8F843901-5A7A-4E4F-8BD5-542113E17A38}"/>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48" creationId="{CB6105A3-30B4-430E-A3C9-9F43845F23CC}"/>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49" creationId="{D0FB20E1-261D-48AB-969F-33009DAF5F44}"/>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50" creationId="{F3634319-BEA8-4932-8B0B-D390664614F0}"/>
            </ac:spMkLst>
          </pc:spChg>
          <pc:spChg chg="del">
            <ac:chgData name="Siw Jonsson" userId="4963c80d2bb986b6" providerId="LiveId" clId="{E4860616-9992-4816-A4A3-19FF71D219A8}" dt="2019-02-26T11:49:52.461" v="716" actId="478"/>
            <ac:spMkLst>
              <pc:docMk/>
              <pc:sldMasterMk cId="1593038486" sldId="2147483648"/>
              <pc:sldLayoutMk cId="1972633916" sldId="2147483650"/>
              <ac:spMk id="52" creationId="{33726904-54D1-4E90-A826-205FEB491505}"/>
            </ac:spMkLst>
          </pc:spChg>
          <pc:spChg chg="del">
            <ac:chgData name="Siw Jonsson" userId="4963c80d2bb986b6" providerId="LiveId" clId="{E4860616-9992-4816-A4A3-19FF71D219A8}" dt="2019-02-26T11:49:52.461" v="716" actId="478"/>
            <ac:spMkLst>
              <pc:docMk/>
              <pc:sldMasterMk cId="1593038486" sldId="2147483648"/>
              <pc:sldLayoutMk cId="1972633916" sldId="2147483650"/>
              <ac:spMk id="53" creationId="{EA752D43-F1AB-4964-96D1-5F552BE7FB21}"/>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54" creationId="{CDD54B90-E596-4FA0-8065-27438BF61F1C}"/>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55" creationId="{DF03A250-927D-40AD-9FD5-EA1974497B2A}"/>
            </ac:spMkLst>
          </pc:spChg>
          <pc:spChg chg="add del">
            <ac:chgData name="Siw Jonsson" userId="4963c80d2bb986b6" providerId="LiveId" clId="{E4860616-9992-4816-A4A3-19FF71D219A8}" dt="2019-02-26T12:02:51.900" v="740" actId="478"/>
            <ac:spMkLst>
              <pc:docMk/>
              <pc:sldMasterMk cId="1593038486" sldId="2147483648"/>
              <pc:sldLayoutMk cId="1972633916" sldId="2147483650"/>
              <ac:spMk id="56" creationId="{95E3D967-261F-4B03-95A5-9C251F1EE071}"/>
            </ac:spMkLst>
          </pc:spChg>
          <pc:spChg chg="add">
            <ac:chgData name="Siw Jonsson" userId="4963c80d2bb986b6" providerId="LiveId" clId="{E4860616-9992-4816-A4A3-19FF71D219A8}" dt="2019-02-26T12:02:52.952" v="741"/>
            <ac:spMkLst>
              <pc:docMk/>
              <pc:sldMasterMk cId="1593038486" sldId="2147483648"/>
              <pc:sldLayoutMk cId="1972633916" sldId="2147483650"/>
              <ac:spMk id="57" creationId="{7A1D3766-1AC3-4A81-87F4-3A893E4227F7}"/>
            </ac:spMkLst>
          </pc:spChg>
          <pc:spChg chg="add">
            <ac:chgData name="Siw Jonsson" userId="4963c80d2bb986b6" providerId="LiveId" clId="{E4860616-9992-4816-A4A3-19FF71D219A8}" dt="2019-02-26T12:02:52.952" v="741"/>
            <ac:spMkLst>
              <pc:docMk/>
              <pc:sldMasterMk cId="1593038486" sldId="2147483648"/>
              <pc:sldLayoutMk cId="1972633916" sldId="2147483650"/>
              <ac:spMk id="58" creationId="{08E857AD-2E0C-4312-84ED-523A29780380}"/>
            </ac:spMkLst>
          </pc:spChg>
          <pc:spChg chg="add">
            <ac:chgData name="Siw Jonsson" userId="4963c80d2bb986b6" providerId="LiveId" clId="{E4860616-9992-4816-A4A3-19FF71D219A8}" dt="2019-02-26T12:02:52.952" v="741"/>
            <ac:spMkLst>
              <pc:docMk/>
              <pc:sldMasterMk cId="1593038486" sldId="2147483648"/>
              <pc:sldLayoutMk cId="1972633916" sldId="2147483650"/>
              <ac:spMk id="59" creationId="{F7D78C9E-63C0-4D9C-88E5-409AE414CE7C}"/>
            </ac:spMkLst>
          </pc:spChg>
          <pc:spChg chg="add">
            <ac:chgData name="Siw Jonsson" userId="4963c80d2bb986b6" providerId="LiveId" clId="{E4860616-9992-4816-A4A3-19FF71D219A8}" dt="2019-02-26T12:02:52.952" v="741"/>
            <ac:spMkLst>
              <pc:docMk/>
              <pc:sldMasterMk cId="1593038486" sldId="2147483648"/>
              <pc:sldLayoutMk cId="1972633916" sldId="2147483650"/>
              <ac:spMk id="60" creationId="{FA402159-78B0-4FA1-98C6-99DAA278947F}"/>
            </ac:spMkLst>
          </pc:spChg>
          <pc:spChg chg="add">
            <ac:chgData name="Siw Jonsson" userId="4963c80d2bb986b6" providerId="LiveId" clId="{E4860616-9992-4816-A4A3-19FF71D219A8}" dt="2019-02-26T12:02:52.952" v="741"/>
            <ac:spMkLst>
              <pc:docMk/>
              <pc:sldMasterMk cId="1593038486" sldId="2147483648"/>
              <pc:sldLayoutMk cId="1972633916" sldId="2147483650"/>
              <ac:spMk id="61" creationId="{B4C20B99-91D8-4321-B57F-17D13F01822C}"/>
            </ac:spMkLst>
          </pc:spChg>
          <pc:spChg chg="add">
            <ac:chgData name="Siw Jonsson" userId="4963c80d2bb986b6" providerId="LiveId" clId="{E4860616-9992-4816-A4A3-19FF71D219A8}" dt="2019-02-26T12:02:52.952" v="741"/>
            <ac:spMkLst>
              <pc:docMk/>
              <pc:sldMasterMk cId="1593038486" sldId="2147483648"/>
              <pc:sldLayoutMk cId="1972633916" sldId="2147483650"/>
              <ac:spMk id="62" creationId="{95E16F6F-289A-400B-8B4A-55BE11D72B0D}"/>
            </ac:spMkLst>
          </pc:spChg>
          <pc:spChg chg="add">
            <ac:chgData name="Siw Jonsson" userId="4963c80d2bb986b6" providerId="LiveId" clId="{E4860616-9992-4816-A4A3-19FF71D219A8}" dt="2019-02-26T12:02:52.952" v="741"/>
            <ac:spMkLst>
              <pc:docMk/>
              <pc:sldMasterMk cId="1593038486" sldId="2147483648"/>
              <pc:sldLayoutMk cId="1972633916" sldId="2147483650"/>
              <ac:spMk id="63" creationId="{D162A43C-D061-44E5-9453-DA43EDEDD60C}"/>
            </ac:spMkLst>
          </pc:spChg>
          <pc:grpChg chg="add del mod">
            <ac:chgData name="Siw Jonsson" userId="4963c80d2bb986b6" providerId="LiveId" clId="{E4860616-9992-4816-A4A3-19FF71D219A8}" dt="2019-02-26T11:17:05.636" v="315" actId="165"/>
            <ac:grpSpMkLst>
              <pc:docMk/>
              <pc:sldMasterMk cId="1593038486" sldId="2147483648"/>
              <pc:sldLayoutMk cId="1972633916" sldId="2147483650"/>
              <ac:grpSpMk id="5" creationId="{54919594-1398-4482-9805-22E738B1E40F}"/>
            </ac:grpSpMkLst>
          </pc:grpChg>
          <pc:grpChg chg="add del mod">
            <ac:chgData name="Siw Jonsson" userId="4963c80d2bb986b6" providerId="LiveId" clId="{E4860616-9992-4816-A4A3-19FF71D219A8}" dt="2019-02-26T11:19:42.852" v="320"/>
            <ac:grpSpMkLst>
              <pc:docMk/>
              <pc:sldMasterMk cId="1593038486" sldId="2147483648"/>
              <pc:sldLayoutMk cId="1972633916" sldId="2147483650"/>
              <ac:grpSpMk id="44" creationId="{5B4FCECE-3892-494A-A552-3E20023E4FE5}"/>
            </ac:grpSpMkLst>
          </pc:grpChg>
          <pc:picChg chg="add del">
            <ac:chgData name="Siw Jonsson" userId="4963c80d2bb986b6" providerId="LiveId" clId="{E4860616-9992-4816-A4A3-19FF71D219A8}" dt="2019-02-26T11:16:34.318" v="311" actId="27803"/>
            <ac:picMkLst>
              <pc:docMk/>
              <pc:sldMasterMk cId="1593038486" sldId="2147483648"/>
              <pc:sldLayoutMk cId="1972633916" sldId="2147483650"/>
              <ac:picMk id="4" creationId="{54919594-1398-4482-9805-22E738B1E40F}"/>
            </ac:picMkLst>
          </pc:picChg>
        </pc:sldLayoutChg>
        <pc:sldLayoutChg chg="addSp delSp modSp">
          <pc:chgData name="Siw Jonsson" userId="4963c80d2bb986b6" providerId="LiveId" clId="{E4860616-9992-4816-A4A3-19FF71D219A8}" dt="2019-02-26T15:57:16.057" v="1711" actId="478"/>
          <pc:sldLayoutMkLst>
            <pc:docMk/>
            <pc:sldMasterMk cId="1593038486" sldId="2147483648"/>
            <pc:sldLayoutMk cId="2107229054" sldId="2147483651"/>
          </pc:sldLayoutMkLst>
          <pc:spChg chg="add del">
            <ac:chgData name="Siw Jonsson" userId="4963c80d2bb986b6" providerId="LiveId" clId="{E4860616-9992-4816-A4A3-19FF71D219A8}" dt="2019-02-26T10:57:22.967" v="147" actId="11529"/>
            <ac:spMkLst>
              <pc:docMk/>
              <pc:sldMasterMk cId="1593038486" sldId="2147483648"/>
              <pc:sldLayoutMk cId="2107229054" sldId="2147483651"/>
              <ac:spMk id="2" creationId="{432AD337-73B8-4563-8A75-4B93CEE41106}"/>
            </ac:spMkLst>
          </pc:spChg>
          <pc:spChg chg="add del mod">
            <ac:chgData name="Siw Jonsson" userId="4963c80d2bb986b6" providerId="LiveId" clId="{E4860616-9992-4816-A4A3-19FF71D219A8}" dt="2019-02-26T10:57:35.056" v="148" actId="478"/>
            <ac:spMkLst>
              <pc:docMk/>
              <pc:sldMasterMk cId="1593038486" sldId="2147483648"/>
              <pc:sldLayoutMk cId="2107229054" sldId="2147483651"/>
              <ac:spMk id="3" creationId="{E26E78A6-32FB-4A0F-AD5A-3C5FF423A86A}"/>
            </ac:spMkLst>
          </pc:spChg>
          <pc:spChg chg="add del mod ord">
            <ac:chgData name="Siw Jonsson" userId="4963c80d2bb986b6" providerId="LiveId" clId="{E4860616-9992-4816-A4A3-19FF71D219A8}" dt="2019-02-26T10:56:06.277" v="141" actId="14100"/>
            <ac:spMkLst>
              <pc:docMk/>
              <pc:sldMasterMk cId="1593038486" sldId="2147483648"/>
              <pc:sldLayoutMk cId="2107229054" sldId="2147483651"/>
              <ac:spMk id="7" creationId="{A59C8A0C-59EE-4B34-A58B-1D0A8BC64DBB}"/>
            </ac:spMkLst>
          </pc:spChg>
          <pc:spChg chg="add del">
            <ac:chgData name="Siw Jonsson" userId="4963c80d2bb986b6" providerId="LiveId" clId="{E4860616-9992-4816-A4A3-19FF71D219A8}" dt="2019-02-26T10:36:04.029" v="50" actId="478"/>
            <ac:spMkLst>
              <pc:docMk/>
              <pc:sldMasterMk cId="1593038486" sldId="2147483648"/>
              <pc:sldLayoutMk cId="2107229054" sldId="2147483651"/>
              <ac:spMk id="8" creationId="{6DDEF59D-93BC-489B-AA15-FCED5D689372}"/>
            </ac:spMkLst>
          </pc:spChg>
          <pc:spChg chg="add del ord">
            <ac:chgData name="Siw Jonsson" userId="4963c80d2bb986b6" providerId="LiveId" clId="{E4860616-9992-4816-A4A3-19FF71D219A8}" dt="2019-02-26T10:40:12.119" v="76"/>
            <ac:spMkLst>
              <pc:docMk/>
              <pc:sldMasterMk cId="1593038486" sldId="2147483648"/>
              <pc:sldLayoutMk cId="2107229054" sldId="2147483651"/>
              <ac:spMk id="10" creationId="{5C90E9DE-01DA-4FA0-8AA4-D33FA54F55DF}"/>
            </ac:spMkLst>
          </pc:spChg>
          <pc:spChg chg="add del mod">
            <ac:chgData name="Siw Jonsson" userId="4963c80d2bb986b6" providerId="LiveId" clId="{E4860616-9992-4816-A4A3-19FF71D219A8}" dt="2019-02-26T10:48:45.284" v="104"/>
            <ac:spMkLst>
              <pc:docMk/>
              <pc:sldMasterMk cId="1593038486" sldId="2147483648"/>
              <pc:sldLayoutMk cId="2107229054" sldId="2147483651"/>
              <ac:spMk id="12" creationId="{132FED28-A0F6-4C51-9D0A-6B155C855C90}"/>
            </ac:spMkLst>
          </pc:spChg>
          <pc:spChg chg="add del mod">
            <ac:chgData name="Siw Jonsson" userId="4963c80d2bb986b6" providerId="LiveId" clId="{E4860616-9992-4816-A4A3-19FF71D219A8}" dt="2019-02-26T10:55:32.584" v="138" actId="478"/>
            <ac:spMkLst>
              <pc:docMk/>
              <pc:sldMasterMk cId="1593038486" sldId="2147483648"/>
              <pc:sldLayoutMk cId="2107229054" sldId="2147483651"/>
              <ac:spMk id="13" creationId="{2476A976-6B65-4D9A-9549-3ADE2F62331A}"/>
            </ac:spMkLst>
          </pc:spChg>
          <pc:spChg chg="add del mod">
            <ac:chgData name="Siw Jonsson" userId="4963c80d2bb986b6" providerId="LiveId" clId="{E4860616-9992-4816-A4A3-19FF71D219A8}" dt="2019-02-26T11:32:46.233" v="572" actId="478"/>
            <ac:spMkLst>
              <pc:docMk/>
              <pc:sldMasterMk cId="1593038486" sldId="2147483648"/>
              <pc:sldLayoutMk cId="2107229054" sldId="2147483651"/>
              <ac:spMk id="14" creationId="{F67FC5D9-A3EB-4D6E-92E0-5BA8711FA677}"/>
            </ac:spMkLst>
          </pc:spChg>
          <pc:spChg chg="add del mod ord">
            <ac:chgData name="Siw Jonsson" userId="4963c80d2bb986b6" providerId="LiveId" clId="{E4860616-9992-4816-A4A3-19FF71D219A8}" dt="2019-02-26T10:57:06.226" v="146" actId="478"/>
            <ac:spMkLst>
              <pc:docMk/>
              <pc:sldMasterMk cId="1593038486" sldId="2147483648"/>
              <pc:sldLayoutMk cId="2107229054" sldId="2147483651"/>
              <ac:spMk id="15" creationId="{06FB26C9-54B1-4286-B956-6FA9522F62AF}"/>
            </ac:spMkLst>
          </pc:spChg>
          <pc:spChg chg="add mod">
            <ac:chgData name="Siw Jonsson" userId="4963c80d2bb986b6" providerId="LiveId" clId="{E4860616-9992-4816-A4A3-19FF71D219A8}" dt="2019-02-26T11:46:24.325" v="689" actId="1037"/>
            <ac:spMkLst>
              <pc:docMk/>
              <pc:sldMasterMk cId="1593038486" sldId="2147483648"/>
              <pc:sldLayoutMk cId="2107229054" sldId="2147483651"/>
              <ac:spMk id="18" creationId="{F14EE1C1-C9DD-4263-B20C-53AC66131880}"/>
            </ac:spMkLst>
          </pc:spChg>
          <pc:spChg chg="add del">
            <ac:chgData name="Siw Jonsson" userId="4963c80d2bb986b6" providerId="LiveId" clId="{E4860616-9992-4816-A4A3-19FF71D219A8}" dt="2019-02-26T11:01:52.199" v="165" actId="478"/>
            <ac:spMkLst>
              <pc:docMk/>
              <pc:sldMasterMk cId="1593038486" sldId="2147483648"/>
              <pc:sldLayoutMk cId="2107229054" sldId="2147483651"/>
              <ac:spMk id="19" creationId="{5F29D817-B19E-4A7E-A9EC-0AEE540F51C8}"/>
            </ac:spMkLst>
          </pc:spChg>
          <pc:spChg chg="add mod">
            <ac:chgData name="Siw Jonsson" userId="4963c80d2bb986b6" providerId="LiveId" clId="{E4860616-9992-4816-A4A3-19FF71D219A8}" dt="2019-02-26T11:45:51.634" v="684" actId="1037"/>
            <ac:spMkLst>
              <pc:docMk/>
              <pc:sldMasterMk cId="1593038486" sldId="2147483648"/>
              <pc:sldLayoutMk cId="2107229054" sldId="2147483651"/>
              <ac:spMk id="20" creationId="{275DF248-B127-47CD-9B21-99AEBE26F0A3}"/>
            </ac:spMkLst>
          </pc:spChg>
          <pc:spChg chg="add mod">
            <ac:chgData name="Siw Jonsson" userId="4963c80d2bb986b6" providerId="LiveId" clId="{E4860616-9992-4816-A4A3-19FF71D219A8}" dt="2019-02-26T11:46:00.613" v="688" actId="1038"/>
            <ac:spMkLst>
              <pc:docMk/>
              <pc:sldMasterMk cId="1593038486" sldId="2147483648"/>
              <pc:sldLayoutMk cId="2107229054" sldId="2147483651"/>
              <ac:spMk id="21" creationId="{54CFB20B-A5EB-4029-83B7-2B48068AF0DE}"/>
            </ac:spMkLst>
          </pc:spChg>
          <pc:spChg chg="add del mod">
            <ac:chgData name="Siw Jonsson" userId="4963c80d2bb986b6" providerId="LiveId" clId="{E4860616-9992-4816-A4A3-19FF71D219A8}" dt="2019-02-26T11:08:19.484" v="285"/>
            <ac:spMkLst>
              <pc:docMk/>
              <pc:sldMasterMk cId="1593038486" sldId="2147483648"/>
              <pc:sldLayoutMk cId="2107229054" sldId="2147483651"/>
              <ac:spMk id="22" creationId="{79B66B00-E46C-4F53-9C1B-F9FBD4DCC82B}"/>
            </ac:spMkLst>
          </pc:spChg>
          <pc:spChg chg="add del mod">
            <ac:chgData name="Siw Jonsson" userId="4963c80d2bb986b6" providerId="LiveId" clId="{E4860616-9992-4816-A4A3-19FF71D219A8}" dt="2019-02-26T11:32:44.317" v="571"/>
            <ac:spMkLst>
              <pc:docMk/>
              <pc:sldMasterMk cId="1593038486" sldId="2147483648"/>
              <pc:sldLayoutMk cId="2107229054" sldId="2147483651"/>
              <ac:spMk id="23" creationId="{769A834F-34CF-4C2F-A139-591B25208D61}"/>
            </ac:spMkLst>
          </pc:spChg>
          <pc:spChg chg="mod">
            <ac:chgData name="Siw Jonsson" userId="4963c80d2bb986b6" providerId="LiveId" clId="{E4860616-9992-4816-A4A3-19FF71D219A8}" dt="2019-02-26T14:16:15.021" v="1077" actId="1076"/>
            <ac:spMkLst>
              <pc:docMk/>
              <pc:sldMasterMk cId="1593038486" sldId="2147483648"/>
              <pc:sldLayoutMk cId="2107229054" sldId="2147483651"/>
              <ac:spMk id="26" creationId="{62ED0079-C5E8-4091-9343-2668304E3D7E}"/>
            </ac:spMkLst>
          </pc:spChg>
          <pc:spChg chg="mod">
            <ac:chgData name="Siw Jonsson" userId="4963c80d2bb986b6" providerId="LiveId" clId="{E4860616-9992-4816-A4A3-19FF71D219A8}" dt="2019-02-26T14:45:13.708" v="1530" actId="6549"/>
            <ac:spMkLst>
              <pc:docMk/>
              <pc:sldMasterMk cId="1593038486" sldId="2147483648"/>
              <pc:sldLayoutMk cId="2107229054" sldId="2147483651"/>
              <ac:spMk id="27" creationId="{58A91481-FA73-4F1A-947C-55AE830763AE}"/>
            </ac:spMkLst>
          </pc:spChg>
          <pc:spChg chg="mod">
            <ac:chgData name="Siw Jonsson" userId="4963c80d2bb986b6" providerId="LiveId" clId="{E4860616-9992-4816-A4A3-19FF71D219A8}" dt="2019-02-26T11:47:39.887" v="701" actId="1037"/>
            <ac:spMkLst>
              <pc:docMk/>
              <pc:sldMasterMk cId="1593038486" sldId="2147483648"/>
              <pc:sldLayoutMk cId="2107229054" sldId="2147483651"/>
              <ac:spMk id="36" creationId="{FE699215-6DAF-433A-88F4-834CB2D998EE}"/>
            </ac:spMkLst>
          </pc:spChg>
          <pc:spChg chg="add del mod">
            <ac:chgData name="Siw Jonsson" userId="4963c80d2bb986b6" providerId="LiveId" clId="{E4860616-9992-4816-A4A3-19FF71D219A8}" dt="2019-02-26T11:35:52.594" v="593"/>
            <ac:spMkLst>
              <pc:docMk/>
              <pc:sldMasterMk cId="1593038486" sldId="2147483648"/>
              <pc:sldLayoutMk cId="2107229054" sldId="2147483651"/>
              <ac:spMk id="67" creationId="{C03055C1-31B0-4AEF-B96A-46F01D5BC79D}"/>
            </ac:spMkLst>
          </pc:spChg>
          <pc:spChg chg="add mod">
            <ac:chgData name="Siw Jonsson" userId="4963c80d2bb986b6" providerId="LiveId" clId="{E4860616-9992-4816-A4A3-19FF71D219A8}" dt="2019-02-26T11:36:42.221" v="602" actId="1035"/>
            <ac:spMkLst>
              <pc:docMk/>
              <pc:sldMasterMk cId="1593038486" sldId="2147483648"/>
              <pc:sldLayoutMk cId="2107229054" sldId="2147483651"/>
              <ac:spMk id="94" creationId="{48E4C5C1-6146-4230-9C4B-E4039084E933}"/>
            </ac:spMkLst>
          </pc:spChg>
          <pc:spChg chg="add del mod">
            <ac:chgData name="Siw Jonsson" userId="4963c80d2bb986b6" providerId="LiveId" clId="{E4860616-9992-4816-A4A3-19FF71D219A8}" dt="2019-02-26T11:47:49.705" v="702" actId="478"/>
            <ac:spMkLst>
              <pc:docMk/>
              <pc:sldMasterMk cId="1593038486" sldId="2147483648"/>
              <pc:sldLayoutMk cId="2107229054" sldId="2147483651"/>
              <ac:spMk id="98" creationId="{F2E03D61-B81D-4C46-B75C-D4710257AED6}"/>
            </ac:spMkLst>
          </pc:spChg>
          <pc:spChg chg="add del">
            <ac:chgData name="Siw Jonsson" userId="4963c80d2bb986b6" providerId="LiveId" clId="{E4860616-9992-4816-A4A3-19FF71D219A8}" dt="2019-02-26T15:57:16.057" v="1711" actId="478"/>
            <ac:spMkLst>
              <pc:docMk/>
              <pc:sldMasterMk cId="1593038486" sldId="2147483648"/>
              <pc:sldLayoutMk cId="2107229054" sldId="2147483651"/>
              <ac:spMk id="99" creationId="{9AAA0910-DA85-401F-96C6-26F009DD1266}"/>
            </ac:spMkLst>
          </pc:spChg>
          <pc:grpChg chg="del mod">
            <ac:chgData name="Siw Jonsson" userId="4963c80d2bb986b6" providerId="LiveId" clId="{E4860616-9992-4816-A4A3-19FF71D219A8}" dt="2019-02-26T11:59:54.927" v="733" actId="478"/>
            <ac:grpSpMkLst>
              <pc:docMk/>
              <pc:sldMasterMk cId="1593038486" sldId="2147483648"/>
              <pc:sldLayoutMk cId="2107229054" sldId="2147483651"/>
              <ac:grpSpMk id="5" creationId="{52E95471-62B9-437F-93FD-881AA8925535}"/>
            </ac:grpSpMkLst>
          </pc:grpChg>
          <pc:grpChg chg="add del mod">
            <ac:chgData name="Siw Jonsson" userId="4963c80d2bb986b6" providerId="LiveId" clId="{E4860616-9992-4816-A4A3-19FF71D219A8}" dt="2019-02-26T11:26:22.638" v="346" actId="478"/>
            <ac:grpSpMkLst>
              <pc:docMk/>
              <pc:sldMasterMk cId="1593038486" sldId="2147483648"/>
              <pc:sldLayoutMk cId="2107229054" sldId="2147483651"/>
              <ac:grpSpMk id="24" creationId="{46D7A01A-0547-443F-9541-0C957B31F659}"/>
            </ac:grpSpMkLst>
          </pc:grpChg>
          <pc:picChg chg="add del">
            <ac:chgData name="Siw Jonsson" userId="4963c80d2bb986b6" providerId="LiveId" clId="{E4860616-9992-4816-A4A3-19FF71D219A8}" dt="2019-02-26T11:25:29.187" v="344" actId="27803"/>
            <ac:picMkLst>
              <pc:docMk/>
              <pc:sldMasterMk cId="1593038486" sldId="2147483648"/>
              <pc:sldLayoutMk cId="2107229054" sldId="2147483651"/>
              <ac:picMk id="4" creationId="{52E95471-62B9-437F-93FD-881AA8925535}"/>
            </ac:picMkLst>
          </pc:picChg>
          <pc:picChg chg="add del">
            <ac:chgData name="Siw Jonsson" userId="4963c80d2bb986b6" providerId="LiveId" clId="{E4860616-9992-4816-A4A3-19FF71D219A8}" dt="2019-02-26T10:48:49.437" v="105" actId="478"/>
            <ac:picMkLst>
              <pc:docMk/>
              <pc:sldMasterMk cId="1593038486" sldId="2147483648"/>
              <pc:sldLayoutMk cId="2107229054" sldId="2147483651"/>
              <ac:picMk id="9" creationId="{0766EF51-1472-4CA3-B72E-59BD82181637}"/>
            </ac:picMkLst>
          </pc:picChg>
          <pc:picChg chg="add del mod">
            <ac:chgData name="Siw Jonsson" userId="4963c80d2bb986b6" providerId="LiveId" clId="{E4860616-9992-4816-A4A3-19FF71D219A8}" dt="2019-02-26T10:46:16.128" v="92" actId="478"/>
            <ac:picMkLst>
              <pc:docMk/>
              <pc:sldMasterMk cId="1593038486" sldId="2147483648"/>
              <pc:sldLayoutMk cId="2107229054" sldId="2147483651"/>
              <ac:picMk id="11" creationId="{6D237B0E-A0E5-46DB-99CD-7B15B815FE02}"/>
            </ac:picMkLst>
          </pc:picChg>
          <pc:picChg chg="add del mod">
            <ac:chgData name="Siw Jonsson" userId="4963c80d2bb986b6" providerId="LiveId" clId="{E4860616-9992-4816-A4A3-19FF71D219A8}" dt="2019-02-26T11:27:31.437" v="435" actId="478"/>
            <ac:picMkLst>
              <pc:docMk/>
              <pc:sldMasterMk cId="1593038486" sldId="2147483648"/>
              <pc:sldLayoutMk cId="2107229054" sldId="2147483651"/>
              <ac:picMk id="91" creationId="{A80A57BC-BC4D-43EE-AC97-8B621184D369}"/>
            </ac:picMkLst>
          </pc:picChg>
          <pc:picChg chg="add del mod">
            <ac:chgData name="Siw Jonsson" userId="4963c80d2bb986b6" providerId="LiveId" clId="{E4860616-9992-4816-A4A3-19FF71D219A8}" dt="2019-02-26T11:35:27.380" v="592" actId="478"/>
            <ac:picMkLst>
              <pc:docMk/>
              <pc:sldMasterMk cId="1593038486" sldId="2147483648"/>
              <pc:sldLayoutMk cId="2107229054" sldId="2147483651"/>
              <ac:picMk id="93" creationId="{B37005F8-836B-42F2-B6F6-C3CF1116F609}"/>
            </ac:picMkLst>
          </pc:picChg>
          <pc:cxnChg chg="add del mod">
            <ac:chgData name="Siw Jonsson" userId="4963c80d2bb986b6" providerId="LiveId" clId="{E4860616-9992-4816-A4A3-19FF71D219A8}" dt="2019-02-26T11:47:58.247" v="703"/>
            <ac:cxnSpMkLst>
              <pc:docMk/>
              <pc:sldMasterMk cId="1593038486" sldId="2147483648"/>
              <pc:sldLayoutMk cId="2107229054" sldId="2147483651"/>
              <ac:cxnSpMk id="95" creationId="{A0E704F5-F4BD-434F-A842-215996AC00BC}"/>
            </ac:cxnSpMkLst>
          </pc:cxnChg>
          <pc:cxnChg chg="add del mod">
            <ac:chgData name="Siw Jonsson" userId="4963c80d2bb986b6" providerId="LiveId" clId="{E4860616-9992-4816-A4A3-19FF71D219A8}" dt="2019-02-26T11:47:58.247" v="703"/>
            <ac:cxnSpMkLst>
              <pc:docMk/>
              <pc:sldMasterMk cId="1593038486" sldId="2147483648"/>
              <pc:sldLayoutMk cId="2107229054" sldId="2147483651"/>
              <ac:cxnSpMk id="96" creationId="{2C4132AA-7A99-44AC-92BE-C0CB8024B424}"/>
            </ac:cxnSpMkLst>
          </pc:cxnChg>
          <pc:cxnChg chg="add del mod">
            <ac:chgData name="Siw Jonsson" userId="4963c80d2bb986b6" providerId="LiveId" clId="{E4860616-9992-4816-A4A3-19FF71D219A8}" dt="2019-02-26T11:47:58.247" v="703"/>
            <ac:cxnSpMkLst>
              <pc:docMk/>
              <pc:sldMasterMk cId="1593038486" sldId="2147483648"/>
              <pc:sldLayoutMk cId="2107229054" sldId="2147483651"/>
              <ac:cxnSpMk id="97" creationId="{0D17A669-1DEE-47D5-BA9E-44B66D2BB8FA}"/>
            </ac:cxnSpMkLst>
          </pc:cxnChg>
        </pc:sldLayoutChg>
        <pc:sldLayoutChg chg="addSp delSp modSp">
          <pc:chgData name="Siw Jonsson" userId="4963c80d2bb986b6" providerId="LiveId" clId="{E4860616-9992-4816-A4A3-19FF71D219A8}" dt="2019-02-26T15:58:29.185" v="1712" actId="207"/>
          <pc:sldLayoutMkLst>
            <pc:docMk/>
            <pc:sldMasterMk cId="1593038486" sldId="2147483648"/>
            <pc:sldLayoutMk cId="4288205966" sldId="2147483652"/>
          </pc:sldLayoutMkLst>
          <pc:spChg chg="mod">
            <ac:chgData name="Siw Jonsson" userId="4963c80d2bb986b6" providerId="LiveId" clId="{E4860616-9992-4816-A4A3-19FF71D219A8}" dt="2019-02-26T14:30:58.087" v="1126" actId="14100"/>
            <ac:spMkLst>
              <pc:docMk/>
              <pc:sldMasterMk cId="1593038486" sldId="2147483648"/>
              <pc:sldLayoutMk cId="4288205966" sldId="2147483652"/>
              <ac:spMk id="2" creationId="{F01011DA-C048-4FC8-91A2-5001A46E8079}"/>
            </ac:spMkLst>
          </pc:spChg>
          <pc:spChg chg="mod">
            <ac:chgData name="Siw Jonsson" userId="4963c80d2bb986b6" providerId="LiveId" clId="{E4860616-9992-4816-A4A3-19FF71D219A8}" dt="2019-02-26T14:27:25.324" v="1114" actId="14100"/>
            <ac:spMkLst>
              <pc:docMk/>
              <pc:sldMasterMk cId="1593038486" sldId="2147483648"/>
              <pc:sldLayoutMk cId="4288205966" sldId="2147483652"/>
              <ac:spMk id="3" creationId="{31BA658D-7E57-4650-A5CA-1887C546AE4D}"/>
            </ac:spMkLst>
          </pc:spChg>
          <pc:spChg chg="mod">
            <ac:chgData name="Siw Jonsson" userId="4963c80d2bb986b6" providerId="LiveId" clId="{E4860616-9992-4816-A4A3-19FF71D219A8}" dt="2019-02-26T14:27:34.199" v="1117" actId="1076"/>
            <ac:spMkLst>
              <pc:docMk/>
              <pc:sldMasterMk cId="1593038486" sldId="2147483648"/>
              <pc:sldLayoutMk cId="4288205966" sldId="2147483652"/>
              <ac:spMk id="4" creationId="{256D0AD2-7086-42B3-A9CE-45EC82879056}"/>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8" creationId="{45837FBD-6E04-48E5-91AA-AE950970E486}"/>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9" creationId="{16AB0C94-7AD7-4C04-B004-6BE81E26DC4B}"/>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10" creationId="{BB9FB059-D267-45F2-B7F1-DB739B39153D}"/>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11" creationId="{D10616BF-90F2-4DA6-824C-EA4C09931020}"/>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12" creationId="{29BE458F-B63C-4EFB-9D19-848A18A3063C}"/>
            </ac:spMkLst>
          </pc:spChg>
          <pc:spChg chg="add del">
            <ac:chgData name="Siw Jonsson" userId="4963c80d2bb986b6" providerId="LiveId" clId="{E4860616-9992-4816-A4A3-19FF71D219A8}" dt="2019-02-26T12:03:24.337" v="742" actId="478"/>
            <ac:spMkLst>
              <pc:docMk/>
              <pc:sldMasterMk cId="1593038486" sldId="2147483648"/>
              <pc:sldLayoutMk cId="4288205966" sldId="2147483652"/>
              <ac:spMk id="13" creationId="{3FC2D5BE-3E5F-45D4-8483-697DCF679058}"/>
            </ac:spMkLst>
          </pc:spChg>
          <pc:spChg chg="add mod">
            <ac:chgData name="Siw Jonsson" userId="4963c80d2bb986b6" providerId="LiveId" clId="{E4860616-9992-4816-A4A3-19FF71D219A8}" dt="2019-02-26T15:58:29.185" v="1712" actId="207"/>
            <ac:spMkLst>
              <pc:docMk/>
              <pc:sldMasterMk cId="1593038486" sldId="2147483648"/>
              <pc:sldLayoutMk cId="4288205966" sldId="2147483652"/>
              <ac:spMk id="14" creationId="{BED59A78-0C9C-4C28-80EC-0E4B200F0716}"/>
            </ac:spMkLst>
          </pc:spChg>
          <pc:spChg chg="add">
            <ac:chgData name="Siw Jonsson" userId="4963c80d2bb986b6" providerId="LiveId" clId="{E4860616-9992-4816-A4A3-19FF71D219A8}" dt="2019-02-26T12:03:25.613" v="743"/>
            <ac:spMkLst>
              <pc:docMk/>
              <pc:sldMasterMk cId="1593038486" sldId="2147483648"/>
              <pc:sldLayoutMk cId="4288205966" sldId="2147483652"/>
              <ac:spMk id="15" creationId="{260A4368-0B5B-4297-BEC3-FBAB3DB1BF2F}"/>
            </ac:spMkLst>
          </pc:spChg>
          <pc:spChg chg="add">
            <ac:chgData name="Siw Jonsson" userId="4963c80d2bb986b6" providerId="LiveId" clId="{E4860616-9992-4816-A4A3-19FF71D219A8}" dt="2019-02-26T12:03:25.613" v="743"/>
            <ac:spMkLst>
              <pc:docMk/>
              <pc:sldMasterMk cId="1593038486" sldId="2147483648"/>
              <pc:sldLayoutMk cId="4288205966" sldId="2147483652"/>
              <ac:spMk id="16" creationId="{91CFEBFC-A660-4F97-AFA1-AEBD77E6E897}"/>
            </ac:spMkLst>
          </pc:spChg>
          <pc:spChg chg="add">
            <ac:chgData name="Siw Jonsson" userId="4963c80d2bb986b6" providerId="LiveId" clId="{E4860616-9992-4816-A4A3-19FF71D219A8}" dt="2019-02-26T12:03:25.613" v="743"/>
            <ac:spMkLst>
              <pc:docMk/>
              <pc:sldMasterMk cId="1593038486" sldId="2147483648"/>
              <pc:sldLayoutMk cId="4288205966" sldId="2147483652"/>
              <ac:spMk id="17" creationId="{EE7C305D-7740-4A0B-97E9-CC9625AE80DA}"/>
            </ac:spMkLst>
          </pc:spChg>
          <pc:spChg chg="add">
            <ac:chgData name="Siw Jonsson" userId="4963c80d2bb986b6" providerId="LiveId" clId="{E4860616-9992-4816-A4A3-19FF71D219A8}" dt="2019-02-26T12:03:25.613" v="743"/>
            <ac:spMkLst>
              <pc:docMk/>
              <pc:sldMasterMk cId="1593038486" sldId="2147483648"/>
              <pc:sldLayoutMk cId="4288205966" sldId="2147483652"/>
              <ac:spMk id="18" creationId="{8F846D90-4EC9-4ED5-9F4D-79FB06575BE8}"/>
            </ac:spMkLst>
          </pc:spChg>
          <pc:spChg chg="add">
            <ac:chgData name="Siw Jonsson" userId="4963c80d2bb986b6" providerId="LiveId" clId="{E4860616-9992-4816-A4A3-19FF71D219A8}" dt="2019-02-26T12:03:25.613" v="743"/>
            <ac:spMkLst>
              <pc:docMk/>
              <pc:sldMasterMk cId="1593038486" sldId="2147483648"/>
              <pc:sldLayoutMk cId="4288205966" sldId="2147483652"/>
              <ac:spMk id="19" creationId="{6381A3D7-09A8-41A6-A720-206FECEF405C}"/>
            </ac:spMkLst>
          </pc:spChg>
          <pc:spChg chg="add">
            <ac:chgData name="Siw Jonsson" userId="4963c80d2bb986b6" providerId="LiveId" clId="{E4860616-9992-4816-A4A3-19FF71D219A8}" dt="2019-02-26T12:03:25.613" v="743"/>
            <ac:spMkLst>
              <pc:docMk/>
              <pc:sldMasterMk cId="1593038486" sldId="2147483648"/>
              <pc:sldLayoutMk cId="4288205966" sldId="2147483652"/>
              <ac:spMk id="20" creationId="{20B4FDB6-BE77-46E1-81BC-9ADB72D9DAE0}"/>
            </ac:spMkLst>
          </pc:spChg>
          <pc:spChg chg="del">
            <ac:chgData name="Siw Jonsson" userId="4963c80d2bb986b6" providerId="LiveId" clId="{E4860616-9992-4816-A4A3-19FF71D219A8}" dt="2019-02-26T11:49:59.417" v="718" actId="478"/>
            <ac:spMkLst>
              <pc:docMk/>
              <pc:sldMasterMk cId="1593038486" sldId="2147483648"/>
              <pc:sldLayoutMk cId="4288205966" sldId="2147483652"/>
              <ac:spMk id="29" creationId="{131A901E-D23F-468C-B172-4D97A79401B7}"/>
            </ac:spMkLst>
          </pc:spChg>
          <pc:spChg chg="del">
            <ac:chgData name="Siw Jonsson" userId="4963c80d2bb986b6" providerId="LiveId" clId="{E4860616-9992-4816-A4A3-19FF71D219A8}" dt="2019-02-26T11:49:59.417" v="718" actId="478"/>
            <ac:spMkLst>
              <pc:docMk/>
              <pc:sldMasterMk cId="1593038486" sldId="2147483648"/>
              <pc:sldLayoutMk cId="4288205966" sldId="2147483652"/>
              <ac:spMk id="30" creationId="{C975C4F9-3205-4DB5-9328-B3CBEE88E1C4}"/>
            </ac:spMkLst>
          </pc:spChg>
          <pc:picChg chg="add del mod">
            <ac:chgData name="Siw Jonsson" userId="4963c80d2bb986b6" providerId="LiveId" clId="{E4860616-9992-4816-A4A3-19FF71D219A8}" dt="2019-02-26T13:30:31.506" v="1018"/>
            <ac:picMkLst>
              <pc:docMk/>
              <pc:sldMasterMk cId="1593038486" sldId="2147483648"/>
              <pc:sldLayoutMk cId="4288205966" sldId="2147483652"/>
              <ac:picMk id="5" creationId="{DBCE2B59-4BC4-4CE6-B472-A22A4695D485}"/>
            </ac:picMkLst>
          </pc:picChg>
        </pc:sldLayoutChg>
        <pc:sldLayoutChg chg="addSp delSp modSp">
          <pc:chgData name="Siw Jonsson" userId="4963c80d2bb986b6" providerId="LiveId" clId="{E4860616-9992-4816-A4A3-19FF71D219A8}" dt="2019-02-26T13:13:17.548" v="998"/>
          <pc:sldLayoutMkLst>
            <pc:docMk/>
            <pc:sldMasterMk cId="1593038486" sldId="2147483648"/>
            <pc:sldLayoutMk cId="655616722" sldId="2147483654"/>
          </pc:sldLayoutMkLst>
          <pc:spChg chg="add del">
            <ac:chgData name="Siw Jonsson" userId="4963c80d2bb986b6" providerId="LiveId" clId="{E4860616-9992-4816-A4A3-19FF71D219A8}" dt="2019-02-26T13:13:16.489" v="997" actId="478"/>
            <ac:spMkLst>
              <pc:docMk/>
              <pc:sldMasterMk cId="1593038486" sldId="2147483648"/>
              <pc:sldLayoutMk cId="655616722" sldId="2147483654"/>
              <ac:spMk id="8" creationId="{3CA69E46-1FDD-438E-8921-209F192CE6AC}"/>
            </ac:spMkLst>
          </pc:spChg>
          <pc:spChg chg="add del">
            <ac:chgData name="Siw Jonsson" userId="4963c80d2bb986b6" providerId="LiveId" clId="{E4860616-9992-4816-A4A3-19FF71D219A8}" dt="2019-02-26T13:13:16.489" v="997" actId="478"/>
            <ac:spMkLst>
              <pc:docMk/>
              <pc:sldMasterMk cId="1593038486" sldId="2147483648"/>
              <pc:sldLayoutMk cId="655616722" sldId="2147483654"/>
              <ac:spMk id="9" creationId="{475BACBF-8C22-493F-8887-639D24192412}"/>
            </ac:spMkLst>
          </pc:spChg>
          <pc:spChg chg="add del">
            <ac:chgData name="Siw Jonsson" userId="4963c80d2bb986b6" providerId="LiveId" clId="{E4860616-9992-4816-A4A3-19FF71D219A8}" dt="2019-02-26T13:13:16.489" v="997" actId="478"/>
            <ac:spMkLst>
              <pc:docMk/>
              <pc:sldMasterMk cId="1593038486" sldId="2147483648"/>
              <pc:sldLayoutMk cId="655616722" sldId="2147483654"/>
              <ac:spMk id="10" creationId="{922BD887-E68C-41BD-9E01-19982CD40308}"/>
            </ac:spMkLst>
          </pc:spChg>
          <pc:spChg chg="add del">
            <ac:chgData name="Siw Jonsson" userId="4963c80d2bb986b6" providerId="LiveId" clId="{E4860616-9992-4816-A4A3-19FF71D219A8}" dt="2019-02-26T13:13:16.489" v="997" actId="478"/>
            <ac:spMkLst>
              <pc:docMk/>
              <pc:sldMasterMk cId="1593038486" sldId="2147483648"/>
              <pc:sldLayoutMk cId="655616722" sldId="2147483654"/>
              <ac:spMk id="11" creationId="{F92130BC-A13B-4306-9C0D-BA8D43A35742}"/>
            </ac:spMkLst>
          </pc:spChg>
          <pc:spChg chg="add del">
            <ac:chgData name="Siw Jonsson" userId="4963c80d2bb986b6" providerId="LiveId" clId="{E4860616-9992-4816-A4A3-19FF71D219A8}" dt="2019-02-26T13:13:16.489" v="997" actId="478"/>
            <ac:spMkLst>
              <pc:docMk/>
              <pc:sldMasterMk cId="1593038486" sldId="2147483648"/>
              <pc:sldLayoutMk cId="655616722" sldId="2147483654"/>
              <ac:spMk id="12" creationId="{B7289082-F057-4EDC-BD63-068EA30D669B}"/>
            </ac:spMkLst>
          </pc:spChg>
          <pc:spChg chg="add del">
            <ac:chgData name="Siw Jonsson" userId="4963c80d2bb986b6" providerId="LiveId" clId="{E4860616-9992-4816-A4A3-19FF71D219A8}" dt="2019-02-26T13:13:16.489" v="997" actId="478"/>
            <ac:spMkLst>
              <pc:docMk/>
              <pc:sldMasterMk cId="1593038486" sldId="2147483648"/>
              <pc:sldLayoutMk cId="655616722" sldId="2147483654"/>
              <ac:spMk id="13" creationId="{E3F2FF1E-E7C6-41C8-95B1-8AD5F98F436D}"/>
            </ac:spMkLst>
          </pc:spChg>
          <pc:spChg chg="add">
            <ac:chgData name="Siw Jonsson" userId="4963c80d2bb986b6" providerId="LiveId" clId="{E4860616-9992-4816-A4A3-19FF71D219A8}" dt="2019-02-26T13:13:17.548" v="998"/>
            <ac:spMkLst>
              <pc:docMk/>
              <pc:sldMasterMk cId="1593038486" sldId="2147483648"/>
              <pc:sldLayoutMk cId="655616722" sldId="2147483654"/>
              <ac:spMk id="14" creationId="{5416BC0F-18EA-4192-8070-58765D29CA60}"/>
            </ac:spMkLst>
          </pc:spChg>
          <pc:spChg chg="add">
            <ac:chgData name="Siw Jonsson" userId="4963c80d2bb986b6" providerId="LiveId" clId="{E4860616-9992-4816-A4A3-19FF71D219A8}" dt="2019-02-26T13:13:17.548" v="998"/>
            <ac:spMkLst>
              <pc:docMk/>
              <pc:sldMasterMk cId="1593038486" sldId="2147483648"/>
              <pc:sldLayoutMk cId="655616722" sldId="2147483654"/>
              <ac:spMk id="15" creationId="{DB7CC1C9-DE11-42B7-A86C-63E7D7DA3EAE}"/>
            </ac:spMkLst>
          </pc:spChg>
          <pc:spChg chg="add">
            <ac:chgData name="Siw Jonsson" userId="4963c80d2bb986b6" providerId="LiveId" clId="{E4860616-9992-4816-A4A3-19FF71D219A8}" dt="2019-02-26T13:13:17.548" v="998"/>
            <ac:spMkLst>
              <pc:docMk/>
              <pc:sldMasterMk cId="1593038486" sldId="2147483648"/>
              <pc:sldLayoutMk cId="655616722" sldId="2147483654"/>
              <ac:spMk id="16" creationId="{2313AC7D-71E5-4E39-B0F0-C8F9FF9EC7B3}"/>
            </ac:spMkLst>
          </pc:spChg>
          <pc:spChg chg="add">
            <ac:chgData name="Siw Jonsson" userId="4963c80d2bb986b6" providerId="LiveId" clId="{E4860616-9992-4816-A4A3-19FF71D219A8}" dt="2019-02-26T13:13:17.548" v="998"/>
            <ac:spMkLst>
              <pc:docMk/>
              <pc:sldMasterMk cId="1593038486" sldId="2147483648"/>
              <pc:sldLayoutMk cId="655616722" sldId="2147483654"/>
              <ac:spMk id="17" creationId="{0115EC87-0CCE-44BB-81CC-3EAF86ED9192}"/>
            </ac:spMkLst>
          </pc:spChg>
          <pc:spChg chg="add">
            <ac:chgData name="Siw Jonsson" userId="4963c80d2bb986b6" providerId="LiveId" clId="{E4860616-9992-4816-A4A3-19FF71D219A8}" dt="2019-02-26T13:13:17.548" v="998"/>
            <ac:spMkLst>
              <pc:docMk/>
              <pc:sldMasterMk cId="1593038486" sldId="2147483648"/>
              <pc:sldLayoutMk cId="655616722" sldId="2147483654"/>
              <ac:spMk id="18" creationId="{AADC238E-7A7C-455A-B5FE-D1AAEBD78941}"/>
            </ac:spMkLst>
          </pc:spChg>
          <pc:spChg chg="add">
            <ac:chgData name="Siw Jonsson" userId="4963c80d2bb986b6" providerId="LiveId" clId="{E4860616-9992-4816-A4A3-19FF71D219A8}" dt="2019-02-26T13:13:17.548" v="998"/>
            <ac:spMkLst>
              <pc:docMk/>
              <pc:sldMasterMk cId="1593038486" sldId="2147483648"/>
              <pc:sldLayoutMk cId="655616722" sldId="2147483654"/>
              <ac:spMk id="19" creationId="{85B80CDC-1216-40DF-8967-0B0321242AA9}"/>
            </ac:spMkLst>
          </pc:spChg>
          <pc:spChg chg="add">
            <ac:chgData name="Siw Jonsson" userId="4963c80d2bb986b6" providerId="LiveId" clId="{E4860616-9992-4816-A4A3-19FF71D219A8}" dt="2019-02-26T13:13:17.548" v="998"/>
            <ac:spMkLst>
              <pc:docMk/>
              <pc:sldMasterMk cId="1593038486" sldId="2147483648"/>
              <pc:sldLayoutMk cId="655616722" sldId="2147483654"/>
              <ac:spMk id="20" creationId="{81ACC15F-715A-44E2-96F1-E38E90DC0E90}"/>
            </ac:spMkLst>
          </pc:spChg>
          <pc:spChg chg="del">
            <ac:chgData name="Siw Jonsson" userId="4963c80d2bb986b6" providerId="LiveId" clId="{E4860616-9992-4816-A4A3-19FF71D219A8}" dt="2019-02-26T11:50:32.617" v="724" actId="478"/>
            <ac:spMkLst>
              <pc:docMk/>
              <pc:sldMasterMk cId="1593038486" sldId="2147483648"/>
              <pc:sldLayoutMk cId="655616722" sldId="2147483654"/>
              <ac:spMk id="27" creationId="{86183914-2068-4476-BCB5-AB32A94B20DA}"/>
            </ac:spMkLst>
          </pc:spChg>
          <pc:spChg chg="del">
            <ac:chgData name="Siw Jonsson" userId="4963c80d2bb986b6" providerId="LiveId" clId="{E4860616-9992-4816-A4A3-19FF71D219A8}" dt="2019-02-26T11:50:32.617" v="724" actId="478"/>
            <ac:spMkLst>
              <pc:docMk/>
              <pc:sldMasterMk cId="1593038486" sldId="2147483648"/>
              <pc:sldLayoutMk cId="655616722" sldId="2147483654"/>
              <ac:spMk id="28" creationId="{64C2B77B-6F7C-42B1-8EAE-EC8F6A2CE9A3}"/>
            </ac:spMkLst>
          </pc:spChg>
          <pc:picChg chg="add del mod ord">
            <ac:chgData name="Siw Jonsson" userId="4963c80d2bb986b6" providerId="LiveId" clId="{E4860616-9992-4816-A4A3-19FF71D219A8}" dt="2019-02-26T10:37:46.928" v="64" actId="478"/>
            <ac:picMkLst>
              <pc:docMk/>
              <pc:sldMasterMk cId="1593038486" sldId="2147483648"/>
              <pc:sldLayoutMk cId="655616722" sldId="2147483654"/>
              <ac:picMk id="4" creationId="{F4F8B8ED-C8CD-49CE-8470-6394158CFC06}"/>
            </ac:picMkLst>
          </pc:picChg>
        </pc:sldLayoutChg>
        <pc:sldLayoutChg chg="addSp delSp modSp setBg">
          <pc:chgData name="Siw Jonsson" userId="4963c80d2bb986b6" providerId="LiveId" clId="{E4860616-9992-4816-A4A3-19FF71D219A8}" dt="2019-02-26T14:19:50.464" v="1088" actId="14100"/>
          <pc:sldLayoutMkLst>
            <pc:docMk/>
            <pc:sldMasterMk cId="1593038486" sldId="2147483648"/>
            <pc:sldLayoutMk cId="330799234" sldId="2147483655"/>
          </pc:sldLayoutMkLst>
          <pc:spChg chg="add del">
            <ac:chgData name="Siw Jonsson" userId="4963c80d2bb986b6" providerId="LiveId" clId="{E4860616-9992-4816-A4A3-19FF71D219A8}" dt="2019-02-26T12:15:58.971" v="767" actId="11529"/>
            <ac:spMkLst>
              <pc:docMk/>
              <pc:sldMasterMk cId="1593038486" sldId="2147483648"/>
              <pc:sldLayoutMk cId="330799234" sldId="2147483655"/>
              <ac:spMk id="2" creationId="{2176AF00-F597-479E-8F54-D2E4DFF8FA61}"/>
            </ac:spMkLst>
          </pc:spChg>
          <pc:spChg chg="add mod">
            <ac:chgData name="Siw Jonsson" userId="4963c80d2bb986b6" providerId="LiveId" clId="{E4860616-9992-4816-A4A3-19FF71D219A8}" dt="2019-02-26T14:19:38.125" v="1086" actId="1076"/>
            <ac:spMkLst>
              <pc:docMk/>
              <pc:sldMasterMk cId="1593038486" sldId="2147483648"/>
              <pc:sldLayoutMk cId="330799234" sldId="2147483655"/>
              <ac:spMk id="3" creationId="{94C4E7BB-44C3-4D3D-8111-4E78FDB12383}"/>
            </ac:spMkLst>
          </pc:spChg>
          <pc:spChg chg="add del">
            <ac:chgData name="Siw Jonsson" userId="4963c80d2bb986b6" providerId="LiveId" clId="{E4860616-9992-4816-A4A3-19FF71D219A8}" dt="2019-02-26T12:16:40.611" v="772" actId="11529"/>
            <ac:spMkLst>
              <pc:docMk/>
              <pc:sldMasterMk cId="1593038486" sldId="2147483648"/>
              <pc:sldLayoutMk cId="330799234" sldId="2147483655"/>
              <ac:spMk id="4" creationId="{5032D856-CFD6-4094-81AA-3F0219A04B6C}"/>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5" creationId="{11001E4A-9797-4B16-871A-604BD4410D7D}"/>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6" creationId="{F6010030-9C36-4CC2-9CB2-CBD2C7D517CF}"/>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7" creationId="{427D2466-A442-44AE-9351-273CED20E10A}"/>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8" creationId="{EF413DB7-6A5C-4FD5-9E01-01E406E6C895}"/>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9" creationId="{AAC8D1DD-CBFA-421B-8EDD-2847F06336B0}"/>
            </ac:spMkLst>
          </pc:spChg>
          <pc:spChg chg="add del">
            <ac:chgData name="Siw Jonsson" userId="4963c80d2bb986b6" providerId="LiveId" clId="{E4860616-9992-4816-A4A3-19FF71D219A8}" dt="2019-02-26T12:13:23.261" v="758" actId="478"/>
            <ac:spMkLst>
              <pc:docMk/>
              <pc:sldMasterMk cId="1593038486" sldId="2147483648"/>
              <pc:sldLayoutMk cId="330799234" sldId="2147483655"/>
              <ac:spMk id="10" creationId="{690336BE-BEFC-47BB-8E5D-59065EA83845}"/>
            </ac:spMkLst>
          </pc:spChg>
          <pc:spChg chg="add mod">
            <ac:chgData name="Siw Jonsson" userId="4963c80d2bb986b6" providerId="LiveId" clId="{E4860616-9992-4816-A4A3-19FF71D219A8}" dt="2019-02-26T12:14:09.715" v="760" actId="14100"/>
            <ac:spMkLst>
              <pc:docMk/>
              <pc:sldMasterMk cId="1593038486" sldId="2147483648"/>
              <pc:sldLayoutMk cId="330799234" sldId="2147483655"/>
              <ac:spMk id="11" creationId="{12BAD8C5-E4D5-4FE8-B8A9-BEDC87471362}"/>
            </ac:spMkLst>
          </pc:spChg>
          <pc:spChg chg="add">
            <ac:chgData name="Siw Jonsson" userId="4963c80d2bb986b6" providerId="LiveId" clId="{E4860616-9992-4816-A4A3-19FF71D219A8}" dt="2019-02-26T12:13:59.058" v="759"/>
            <ac:spMkLst>
              <pc:docMk/>
              <pc:sldMasterMk cId="1593038486" sldId="2147483648"/>
              <pc:sldLayoutMk cId="330799234" sldId="2147483655"/>
              <ac:spMk id="12" creationId="{EADAB533-0552-4EAE-8AE3-F4867CBE8D91}"/>
            </ac:spMkLst>
          </pc:spChg>
          <pc:spChg chg="add del">
            <ac:chgData name="Siw Jonsson" userId="4963c80d2bb986b6" providerId="LiveId" clId="{E4860616-9992-4816-A4A3-19FF71D219A8}" dt="2019-02-26T12:17:26.147" v="778"/>
            <ac:spMkLst>
              <pc:docMk/>
              <pc:sldMasterMk cId="1593038486" sldId="2147483648"/>
              <pc:sldLayoutMk cId="330799234" sldId="2147483655"/>
              <ac:spMk id="13" creationId="{3B054D49-D3A1-43D2-BCEF-6720B55F29FF}"/>
            </ac:spMkLst>
          </pc:spChg>
          <pc:spChg chg="add del">
            <ac:chgData name="Siw Jonsson" userId="4963c80d2bb986b6" providerId="LiveId" clId="{E4860616-9992-4816-A4A3-19FF71D219A8}" dt="2019-02-26T12:17:26.147" v="778"/>
            <ac:spMkLst>
              <pc:docMk/>
              <pc:sldMasterMk cId="1593038486" sldId="2147483648"/>
              <pc:sldLayoutMk cId="330799234" sldId="2147483655"/>
              <ac:spMk id="14" creationId="{8F75D054-AB88-4EBB-B638-B7DC2900F0D7}"/>
            </ac:spMkLst>
          </pc:spChg>
          <pc:spChg chg="add">
            <ac:chgData name="Siw Jonsson" userId="4963c80d2bb986b6" providerId="LiveId" clId="{E4860616-9992-4816-A4A3-19FF71D219A8}" dt="2019-02-26T12:13:59.058" v="759"/>
            <ac:spMkLst>
              <pc:docMk/>
              <pc:sldMasterMk cId="1593038486" sldId="2147483648"/>
              <pc:sldLayoutMk cId="330799234" sldId="2147483655"/>
              <ac:spMk id="15" creationId="{0ECE26CF-D544-43E5-B454-F8413555AB15}"/>
            </ac:spMkLst>
          </pc:spChg>
          <pc:spChg chg="add">
            <ac:chgData name="Siw Jonsson" userId="4963c80d2bb986b6" providerId="LiveId" clId="{E4860616-9992-4816-A4A3-19FF71D219A8}" dt="2019-02-26T12:13:59.058" v="759"/>
            <ac:spMkLst>
              <pc:docMk/>
              <pc:sldMasterMk cId="1593038486" sldId="2147483648"/>
              <pc:sldLayoutMk cId="330799234" sldId="2147483655"/>
              <ac:spMk id="16" creationId="{6D648C2A-256F-47ED-B43A-24D7B8F0915E}"/>
            </ac:spMkLst>
          </pc:spChg>
          <pc:spChg chg="add">
            <ac:chgData name="Siw Jonsson" userId="4963c80d2bb986b6" providerId="LiveId" clId="{E4860616-9992-4816-A4A3-19FF71D219A8}" dt="2019-02-26T12:13:59.058" v="759"/>
            <ac:spMkLst>
              <pc:docMk/>
              <pc:sldMasterMk cId="1593038486" sldId="2147483648"/>
              <pc:sldLayoutMk cId="330799234" sldId="2147483655"/>
              <ac:spMk id="17" creationId="{DBD64C67-503C-4C8F-BC63-1339498D8C88}"/>
            </ac:spMkLst>
          </pc:spChg>
          <pc:spChg chg="add mod">
            <ac:chgData name="Siw Jonsson" userId="4963c80d2bb986b6" providerId="LiveId" clId="{E4860616-9992-4816-A4A3-19FF71D219A8}" dt="2019-02-26T14:19:50.464" v="1088" actId="14100"/>
            <ac:spMkLst>
              <pc:docMk/>
              <pc:sldMasterMk cId="1593038486" sldId="2147483648"/>
              <pc:sldLayoutMk cId="330799234" sldId="2147483655"/>
              <ac:spMk id="18" creationId="{C41C46F1-7A17-44CD-AA3C-FE9BCCD03CFF}"/>
            </ac:spMkLst>
          </pc:spChg>
          <pc:spChg chg="add del mod">
            <ac:chgData name="Siw Jonsson" userId="4963c80d2bb986b6" providerId="LiveId" clId="{E4860616-9992-4816-A4A3-19FF71D219A8}" dt="2019-02-26T12:15:24.300" v="763" actId="478"/>
            <ac:spMkLst>
              <pc:docMk/>
              <pc:sldMasterMk cId="1593038486" sldId="2147483648"/>
              <pc:sldLayoutMk cId="330799234" sldId="2147483655"/>
              <ac:spMk id="19" creationId="{15EDCE0F-8972-4BD5-979E-CDB346835C3E}"/>
            </ac:spMkLst>
          </pc:spChg>
          <pc:spChg chg="add del">
            <ac:chgData name="Siw Jonsson" userId="4963c80d2bb986b6" providerId="LiveId" clId="{E4860616-9992-4816-A4A3-19FF71D219A8}" dt="2019-02-26T12:16:11.614" v="770" actId="478"/>
            <ac:spMkLst>
              <pc:docMk/>
              <pc:sldMasterMk cId="1593038486" sldId="2147483648"/>
              <pc:sldLayoutMk cId="330799234" sldId="2147483655"/>
              <ac:spMk id="20" creationId="{8747F1B1-99D2-44BF-AA31-B44F8F263AAB}"/>
            </ac:spMkLst>
          </pc:spChg>
          <pc:spChg chg="del">
            <ac:chgData name="Siw Jonsson" userId="4963c80d2bb986b6" providerId="LiveId" clId="{E4860616-9992-4816-A4A3-19FF71D219A8}" dt="2019-02-26T12:13:23.261" v="758" actId="478"/>
            <ac:spMkLst>
              <pc:docMk/>
              <pc:sldMasterMk cId="1593038486" sldId="2147483648"/>
              <pc:sldLayoutMk cId="330799234" sldId="2147483655"/>
              <ac:spMk id="21" creationId="{8A0283B2-5184-43A9-A393-75431FC0D865}"/>
            </ac:spMkLst>
          </pc:spChg>
          <pc:spChg chg="del">
            <ac:chgData name="Siw Jonsson" userId="4963c80d2bb986b6" providerId="LiveId" clId="{E4860616-9992-4816-A4A3-19FF71D219A8}" dt="2019-02-26T11:50:25.645" v="722" actId="478"/>
            <ac:spMkLst>
              <pc:docMk/>
              <pc:sldMasterMk cId="1593038486" sldId="2147483648"/>
              <pc:sldLayoutMk cId="330799234" sldId="2147483655"/>
              <ac:spMk id="22" creationId="{B6915ADC-D96C-433A-8926-4B31E9E0FB1A}"/>
            </ac:spMkLst>
          </pc:spChg>
          <pc:spChg chg="del">
            <ac:chgData name="Siw Jonsson" userId="4963c80d2bb986b6" providerId="LiveId" clId="{E4860616-9992-4816-A4A3-19FF71D219A8}" dt="2019-02-26T11:50:25.645" v="722" actId="478"/>
            <ac:spMkLst>
              <pc:docMk/>
              <pc:sldMasterMk cId="1593038486" sldId="2147483648"/>
              <pc:sldLayoutMk cId="330799234" sldId="2147483655"/>
              <ac:spMk id="23" creationId="{388BADF0-3398-4D50-BBEF-A6D3CFF286B2}"/>
            </ac:spMkLst>
          </pc:spChg>
          <pc:spChg chg="add del">
            <ac:chgData name="Siw Jonsson" userId="4963c80d2bb986b6" providerId="LiveId" clId="{E4860616-9992-4816-A4A3-19FF71D219A8}" dt="2019-02-26T12:17:26.147" v="778"/>
            <ac:spMkLst>
              <pc:docMk/>
              <pc:sldMasterMk cId="1593038486" sldId="2147483648"/>
              <pc:sldLayoutMk cId="330799234" sldId="2147483655"/>
              <ac:spMk id="24" creationId="{FB71B122-9C34-4998-BD7A-B133279F9083}"/>
            </ac:spMkLst>
          </pc:spChg>
          <pc:spChg chg="add mod">
            <ac:chgData name="Siw Jonsson" userId="4963c80d2bb986b6" providerId="LiveId" clId="{E4860616-9992-4816-A4A3-19FF71D219A8}" dt="2019-02-26T14:19:32.913" v="1085" actId="1076"/>
            <ac:spMkLst>
              <pc:docMk/>
              <pc:sldMasterMk cId="1593038486" sldId="2147483648"/>
              <pc:sldLayoutMk cId="330799234" sldId="2147483655"/>
              <ac:spMk id="25" creationId="{0633ED4A-F98D-4F1E-90F5-0F104EB5FF22}"/>
            </ac:spMkLst>
          </pc:spChg>
          <pc:spChg chg="add mod">
            <ac:chgData name="Siw Jonsson" userId="4963c80d2bb986b6" providerId="LiveId" clId="{E4860616-9992-4816-A4A3-19FF71D219A8}" dt="2019-02-26T12:17:26.735" v="779"/>
            <ac:spMkLst>
              <pc:docMk/>
              <pc:sldMasterMk cId="1593038486" sldId="2147483648"/>
              <pc:sldLayoutMk cId="330799234" sldId="2147483655"/>
              <ac:spMk id="26" creationId="{BD2744FD-4275-4E50-B3B8-C07C05C578D7}"/>
            </ac:spMkLst>
          </pc:spChg>
          <pc:spChg chg="add mod">
            <ac:chgData name="Siw Jonsson" userId="4963c80d2bb986b6" providerId="LiveId" clId="{E4860616-9992-4816-A4A3-19FF71D219A8}" dt="2019-02-26T12:17:26.735" v="779"/>
            <ac:spMkLst>
              <pc:docMk/>
              <pc:sldMasterMk cId="1593038486" sldId="2147483648"/>
              <pc:sldLayoutMk cId="330799234" sldId="2147483655"/>
              <ac:spMk id="27" creationId="{D5641088-97EE-43BA-B720-79957B492E5F}"/>
            </ac:spMkLst>
          </pc:spChg>
          <pc:spChg chg="add mod">
            <ac:chgData name="Siw Jonsson" userId="4963c80d2bb986b6" providerId="LiveId" clId="{E4860616-9992-4816-A4A3-19FF71D219A8}" dt="2019-02-26T12:17:26.735" v="779"/>
            <ac:spMkLst>
              <pc:docMk/>
              <pc:sldMasterMk cId="1593038486" sldId="2147483648"/>
              <pc:sldLayoutMk cId="330799234" sldId="2147483655"/>
              <ac:spMk id="28" creationId="{5372703E-7714-40C1-9B43-FD4DF046CF1A}"/>
            </ac:spMkLst>
          </pc:spChg>
          <pc:spChg chg="add del">
            <ac:chgData name="Siw Jonsson" userId="4963c80d2bb986b6" providerId="LiveId" clId="{E4860616-9992-4816-A4A3-19FF71D219A8}" dt="2019-02-26T12:20:34.346" v="795" actId="478"/>
            <ac:spMkLst>
              <pc:docMk/>
              <pc:sldMasterMk cId="1593038486" sldId="2147483648"/>
              <pc:sldLayoutMk cId="330799234" sldId="2147483655"/>
              <ac:spMk id="30" creationId="{24525EFF-510F-4D9C-9BA6-23BAF0455944}"/>
            </ac:spMkLst>
          </pc:spChg>
          <pc:spChg chg="add del">
            <ac:chgData name="Siw Jonsson" userId="4963c80d2bb986b6" providerId="LiveId" clId="{E4860616-9992-4816-A4A3-19FF71D219A8}" dt="2019-02-26T12:22:50.534" v="801" actId="478"/>
            <ac:spMkLst>
              <pc:docMk/>
              <pc:sldMasterMk cId="1593038486" sldId="2147483648"/>
              <pc:sldLayoutMk cId="330799234" sldId="2147483655"/>
              <ac:spMk id="31" creationId="{40850F41-9D6A-46F6-A75A-42CCDDF3E26D}"/>
            </ac:spMkLst>
          </pc:spChg>
          <pc:spChg chg="add del">
            <ac:chgData name="Siw Jonsson" userId="4963c80d2bb986b6" providerId="LiveId" clId="{E4860616-9992-4816-A4A3-19FF71D219A8}" dt="2019-02-26T12:23:15.325" v="803" actId="478"/>
            <ac:spMkLst>
              <pc:docMk/>
              <pc:sldMasterMk cId="1593038486" sldId="2147483648"/>
              <pc:sldLayoutMk cId="330799234" sldId="2147483655"/>
              <ac:spMk id="32" creationId="{B444BA34-561E-41DA-BE98-AB9CA74B358B}"/>
            </ac:spMkLst>
          </pc:spChg>
          <pc:picChg chg="add del mod modCrop">
            <ac:chgData name="Siw Jonsson" userId="4963c80d2bb986b6" providerId="LiveId" clId="{E4860616-9992-4816-A4A3-19FF71D219A8}" dt="2019-02-26T12:23:25.763" v="804" actId="478"/>
            <ac:picMkLst>
              <pc:docMk/>
              <pc:sldMasterMk cId="1593038486" sldId="2147483648"/>
              <pc:sldLayoutMk cId="330799234" sldId="2147483655"/>
              <ac:picMk id="29" creationId="{836346E7-D15C-481A-BE32-B5CAA36C55E3}"/>
            </ac:picMkLst>
          </pc:picChg>
        </pc:sldLayoutChg>
        <pc:sldLayoutChg chg="addSp delSp modSp">
          <pc:chgData name="Siw Jonsson" userId="4963c80d2bb986b6" providerId="LiveId" clId="{E4860616-9992-4816-A4A3-19FF71D219A8}" dt="2019-02-26T14:19:15.671" v="1084" actId="1076"/>
          <pc:sldLayoutMkLst>
            <pc:docMk/>
            <pc:sldMasterMk cId="1593038486" sldId="2147483648"/>
            <pc:sldLayoutMk cId="2063668959" sldId="2147483657"/>
          </pc:sldLayoutMkLst>
          <pc:spChg chg="mod">
            <ac:chgData name="Siw Jonsson" userId="4963c80d2bb986b6" providerId="LiveId" clId="{E4860616-9992-4816-A4A3-19FF71D219A8}" dt="2019-02-26T13:40:05.932" v="1020" actId="242"/>
            <ac:spMkLst>
              <pc:docMk/>
              <pc:sldMasterMk cId="1593038486" sldId="2147483648"/>
              <pc:sldLayoutMk cId="2063668959" sldId="2147483657"/>
              <ac:spMk id="2" creationId="{C242130D-36F3-45D5-AE2C-E3CA80881A2E}"/>
            </ac:spMkLst>
          </pc:spChg>
          <pc:spChg chg="mod ord">
            <ac:chgData name="Siw Jonsson" userId="4963c80d2bb986b6" providerId="LiveId" clId="{E4860616-9992-4816-A4A3-19FF71D219A8}" dt="2019-02-26T12:04:04.596" v="747" actId="14100"/>
            <ac:spMkLst>
              <pc:docMk/>
              <pc:sldMasterMk cId="1593038486" sldId="2147483648"/>
              <pc:sldLayoutMk cId="2063668959" sldId="2147483657"/>
              <ac:spMk id="3" creationId="{587A9C21-BFCA-4792-8B9A-509CD7DC350E}"/>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8" creationId="{3408CCA6-6FD9-4F7B-A0E8-000204F4400D}"/>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9" creationId="{4B6A913F-4C4A-4D07-A590-27DB4AB7ADF9}"/>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10" creationId="{CE3F2254-BAF7-407A-9CFE-4472D13E79C5}"/>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11" creationId="{E8FAF25B-211F-45BC-AFEE-DAD7B03A8442}"/>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12" creationId="{A03EB274-BCF8-4B0B-83CF-00D92F4AC6AA}"/>
            </ac:spMkLst>
          </pc:spChg>
          <pc:spChg chg="add del">
            <ac:chgData name="Siw Jonsson" userId="4963c80d2bb986b6" providerId="LiveId" clId="{E4860616-9992-4816-A4A3-19FF71D219A8}" dt="2019-02-26T12:03:56.123" v="744" actId="478"/>
            <ac:spMkLst>
              <pc:docMk/>
              <pc:sldMasterMk cId="1593038486" sldId="2147483648"/>
              <pc:sldLayoutMk cId="2063668959" sldId="2147483657"/>
              <ac:spMk id="13" creationId="{2C1752B1-4753-4A4A-A406-D9E2C1A3749D}"/>
            </ac:spMkLst>
          </pc:spChg>
          <pc:spChg chg="add">
            <ac:chgData name="Siw Jonsson" userId="4963c80d2bb986b6" providerId="LiveId" clId="{E4860616-9992-4816-A4A3-19FF71D219A8}" dt="2019-02-26T12:03:57.064" v="745"/>
            <ac:spMkLst>
              <pc:docMk/>
              <pc:sldMasterMk cId="1593038486" sldId="2147483648"/>
              <pc:sldLayoutMk cId="2063668959" sldId="2147483657"/>
              <ac:spMk id="14" creationId="{564EDA07-2DE8-4B99-89F4-54B6D69A7C5C}"/>
            </ac:spMkLst>
          </pc:spChg>
          <pc:spChg chg="add">
            <ac:chgData name="Siw Jonsson" userId="4963c80d2bb986b6" providerId="LiveId" clId="{E4860616-9992-4816-A4A3-19FF71D219A8}" dt="2019-02-26T12:03:57.064" v="745"/>
            <ac:spMkLst>
              <pc:docMk/>
              <pc:sldMasterMk cId="1593038486" sldId="2147483648"/>
              <pc:sldLayoutMk cId="2063668959" sldId="2147483657"/>
              <ac:spMk id="15" creationId="{891357F0-DDCE-45ED-8C4F-DA751170F7C0}"/>
            </ac:spMkLst>
          </pc:spChg>
          <pc:spChg chg="add">
            <ac:chgData name="Siw Jonsson" userId="4963c80d2bb986b6" providerId="LiveId" clId="{E4860616-9992-4816-A4A3-19FF71D219A8}" dt="2019-02-26T12:03:57.064" v="745"/>
            <ac:spMkLst>
              <pc:docMk/>
              <pc:sldMasterMk cId="1593038486" sldId="2147483648"/>
              <pc:sldLayoutMk cId="2063668959" sldId="2147483657"/>
              <ac:spMk id="16" creationId="{8B344123-4DA9-482F-9055-ADEF43F233F2}"/>
            </ac:spMkLst>
          </pc:spChg>
          <pc:spChg chg="add">
            <ac:chgData name="Siw Jonsson" userId="4963c80d2bb986b6" providerId="LiveId" clId="{E4860616-9992-4816-A4A3-19FF71D219A8}" dt="2019-02-26T12:03:57.064" v="745"/>
            <ac:spMkLst>
              <pc:docMk/>
              <pc:sldMasterMk cId="1593038486" sldId="2147483648"/>
              <pc:sldLayoutMk cId="2063668959" sldId="2147483657"/>
              <ac:spMk id="17" creationId="{879D70FC-EF37-43F2-92F2-7357BB6B1CD0}"/>
            </ac:spMkLst>
          </pc:spChg>
          <pc:spChg chg="add">
            <ac:chgData name="Siw Jonsson" userId="4963c80d2bb986b6" providerId="LiveId" clId="{E4860616-9992-4816-A4A3-19FF71D219A8}" dt="2019-02-26T12:03:57.064" v="745"/>
            <ac:spMkLst>
              <pc:docMk/>
              <pc:sldMasterMk cId="1593038486" sldId="2147483648"/>
              <pc:sldLayoutMk cId="2063668959" sldId="2147483657"/>
              <ac:spMk id="18" creationId="{18AED509-DD7A-467D-96F2-98B0F77C2C42}"/>
            </ac:spMkLst>
          </pc:spChg>
          <pc:spChg chg="add">
            <ac:chgData name="Siw Jonsson" userId="4963c80d2bb986b6" providerId="LiveId" clId="{E4860616-9992-4816-A4A3-19FF71D219A8}" dt="2019-02-26T12:03:57.064" v="745"/>
            <ac:spMkLst>
              <pc:docMk/>
              <pc:sldMasterMk cId="1593038486" sldId="2147483648"/>
              <pc:sldLayoutMk cId="2063668959" sldId="2147483657"/>
              <ac:spMk id="19" creationId="{7FDE4770-03B1-45E3-A7E0-22B15DD12DD4}"/>
            </ac:spMkLst>
          </pc:spChg>
          <pc:spChg chg="add">
            <ac:chgData name="Siw Jonsson" userId="4963c80d2bb986b6" providerId="LiveId" clId="{E4860616-9992-4816-A4A3-19FF71D219A8}" dt="2019-02-26T12:03:57.064" v="745"/>
            <ac:spMkLst>
              <pc:docMk/>
              <pc:sldMasterMk cId="1593038486" sldId="2147483648"/>
              <pc:sldLayoutMk cId="2063668959" sldId="2147483657"/>
              <ac:spMk id="20" creationId="{38E8B2C3-5945-4D79-A92E-54C8C6C5C578}"/>
            </ac:spMkLst>
          </pc:spChg>
          <pc:spChg chg="del">
            <ac:chgData name="Siw Jonsson" userId="4963c80d2bb986b6" providerId="LiveId" clId="{E4860616-9992-4816-A4A3-19FF71D219A8}" dt="2019-02-26T11:50:06.740" v="720" actId="478"/>
            <ac:spMkLst>
              <pc:docMk/>
              <pc:sldMasterMk cId="1593038486" sldId="2147483648"/>
              <pc:sldLayoutMk cId="2063668959" sldId="2147483657"/>
              <ac:spMk id="24" creationId="{6AF48991-ED54-4F58-831A-30296E15B9C7}"/>
            </ac:spMkLst>
          </pc:spChg>
          <pc:spChg chg="del">
            <ac:chgData name="Siw Jonsson" userId="4963c80d2bb986b6" providerId="LiveId" clId="{E4860616-9992-4816-A4A3-19FF71D219A8}" dt="2019-02-26T11:50:06.740" v="720" actId="478"/>
            <ac:spMkLst>
              <pc:docMk/>
              <pc:sldMasterMk cId="1593038486" sldId="2147483648"/>
              <pc:sldLayoutMk cId="2063668959" sldId="2147483657"/>
              <ac:spMk id="25" creationId="{14C0DADA-2C30-4A11-ACEF-CD97FFD5EEF9}"/>
            </ac:spMkLst>
          </pc:spChg>
          <pc:spChg chg="mod">
            <ac:chgData name="Siw Jonsson" userId="4963c80d2bb986b6" providerId="LiveId" clId="{E4860616-9992-4816-A4A3-19FF71D219A8}" dt="2019-02-26T14:19:15.671" v="1084" actId="1076"/>
            <ac:spMkLst>
              <pc:docMk/>
              <pc:sldMasterMk cId="1593038486" sldId="2147483648"/>
              <pc:sldLayoutMk cId="2063668959" sldId="2147483657"/>
              <ac:spMk id="26" creationId="{9A363D30-D121-459C-9006-A601F13C3F20}"/>
            </ac:spMkLst>
          </pc:spChg>
          <pc:picChg chg="add del">
            <ac:chgData name="Siw Jonsson" userId="4963c80d2bb986b6" providerId="LiveId" clId="{E4860616-9992-4816-A4A3-19FF71D219A8}" dt="2019-02-26T13:28:32.484" v="1010" actId="478"/>
            <ac:picMkLst>
              <pc:docMk/>
              <pc:sldMasterMk cId="1593038486" sldId="2147483648"/>
              <pc:sldLayoutMk cId="2063668959" sldId="2147483657"/>
              <ac:picMk id="21" creationId="{7C82CB43-59C0-4CD3-9DF0-8E1E88D1398D}"/>
            </ac:picMkLst>
          </pc:picChg>
        </pc:sldLayoutChg>
        <pc:sldLayoutChg chg="addSp delSp modSp">
          <pc:chgData name="Siw Jonsson" userId="4963c80d2bb986b6" providerId="LiveId" clId="{E4860616-9992-4816-A4A3-19FF71D219A8}" dt="2019-02-26T14:45:19.225" v="1531" actId="20577"/>
          <pc:sldLayoutMkLst>
            <pc:docMk/>
            <pc:sldMasterMk cId="1593038486" sldId="2147483648"/>
            <pc:sldLayoutMk cId="1587481120" sldId="2147483662"/>
          </pc:sldLayoutMkLst>
          <pc:spChg chg="del">
            <ac:chgData name="Siw Jonsson" userId="4963c80d2bb986b6" providerId="LiveId" clId="{E4860616-9992-4816-A4A3-19FF71D219A8}" dt="2019-02-26T11:04:49.232" v="267" actId="478"/>
            <ac:spMkLst>
              <pc:docMk/>
              <pc:sldMasterMk cId="1593038486" sldId="2147483648"/>
              <pc:sldLayoutMk cId="1587481120" sldId="2147483662"/>
              <ac:spMk id="4" creationId="{0B2D3E3E-C023-4D0D-9E6E-584143C07DC7}"/>
            </ac:spMkLst>
          </pc:spChg>
          <pc:spChg chg="add del mod">
            <ac:chgData name="Siw Jonsson" userId="4963c80d2bb986b6" providerId="LiveId" clId="{E4860616-9992-4816-A4A3-19FF71D219A8}" dt="2019-02-26T11:08:28.677" v="286" actId="478"/>
            <ac:spMkLst>
              <pc:docMk/>
              <pc:sldMasterMk cId="1593038486" sldId="2147483648"/>
              <pc:sldLayoutMk cId="1587481120" sldId="2147483662"/>
              <ac:spMk id="12" creationId="{DAF5BCA3-9F19-4A71-B420-353EB42124AC}"/>
            </ac:spMkLst>
          </pc:spChg>
          <pc:spChg chg="add del mod">
            <ac:chgData name="Siw Jonsson" userId="4963c80d2bb986b6" providerId="LiveId" clId="{E4860616-9992-4816-A4A3-19FF71D219A8}" dt="2019-02-26T10:55:26.424" v="137"/>
            <ac:spMkLst>
              <pc:docMk/>
              <pc:sldMasterMk cId="1593038486" sldId="2147483648"/>
              <pc:sldLayoutMk cId="1587481120" sldId="2147483662"/>
              <ac:spMk id="13" creationId="{C495A078-851A-47FF-9299-7399989EAAE7}"/>
            </ac:spMkLst>
          </pc:spChg>
          <pc:spChg chg="add del mod">
            <ac:chgData name="Siw Jonsson" userId="4963c80d2bb986b6" providerId="LiveId" clId="{E4860616-9992-4816-A4A3-19FF71D219A8}" dt="2019-02-26T11:48:19.648" v="705" actId="478"/>
            <ac:spMkLst>
              <pc:docMk/>
              <pc:sldMasterMk cId="1593038486" sldId="2147483648"/>
              <pc:sldLayoutMk cId="1587481120" sldId="2147483662"/>
              <ac:spMk id="14" creationId="{C0C1637D-38E0-4BF6-97D2-F1552D367943}"/>
            </ac:spMkLst>
          </pc:spChg>
          <pc:spChg chg="add del mod">
            <ac:chgData name="Siw Jonsson" userId="4963c80d2bb986b6" providerId="LiveId" clId="{E4860616-9992-4816-A4A3-19FF71D219A8}" dt="2019-02-26T11:48:19.648" v="705" actId="478"/>
            <ac:spMkLst>
              <pc:docMk/>
              <pc:sldMasterMk cId="1593038486" sldId="2147483648"/>
              <pc:sldLayoutMk cId="1587481120" sldId="2147483662"/>
              <ac:spMk id="15" creationId="{0B42E7FA-9369-4D6E-847B-B6E83EEEBBB2}"/>
            </ac:spMkLst>
          </pc:spChg>
          <pc:spChg chg="add del mod">
            <ac:chgData name="Siw Jonsson" userId="4963c80d2bb986b6" providerId="LiveId" clId="{E4860616-9992-4816-A4A3-19FF71D219A8}" dt="2019-02-26T11:48:19.648" v="705" actId="478"/>
            <ac:spMkLst>
              <pc:docMk/>
              <pc:sldMasterMk cId="1593038486" sldId="2147483648"/>
              <pc:sldLayoutMk cId="1587481120" sldId="2147483662"/>
              <ac:spMk id="16" creationId="{FB1BB6D9-4F76-414C-9704-3476EBF679E5}"/>
            </ac:spMkLst>
          </pc:spChg>
          <pc:spChg chg="add del mod">
            <ac:chgData name="Siw Jonsson" userId="4963c80d2bb986b6" providerId="LiveId" clId="{E4860616-9992-4816-A4A3-19FF71D219A8}" dt="2019-02-26T11:48:19.648" v="705" actId="478"/>
            <ac:spMkLst>
              <pc:docMk/>
              <pc:sldMasterMk cId="1593038486" sldId="2147483648"/>
              <pc:sldLayoutMk cId="1587481120" sldId="2147483662"/>
              <ac:spMk id="17" creationId="{095A24A4-A3F4-4FED-B9E0-6B35AD9B6543}"/>
            </ac:spMkLst>
          </pc:spChg>
          <pc:spChg chg="add del mod">
            <ac:chgData name="Siw Jonsson" userId="4963c80d2bb986b6" providerId="LiveId" clId="{E4860616-9992-4816-A4A3-19FF71D219A8}" dt="2019-02-26T11:48:19.648" v="705" actId="478"/>
            <ac:spMkLst>
              <pc:docMk/>
              <pc:sldMasterMk cId="1593038486" sldId="2147483648"/>
              <pc:sldLayoutMk cId="1587481120" sldId="2147483662"/>
              <ac:spMk id="18" creationId="{337CEFD4-D659-4751-82FC-4F30F05252F1}"/>
            </ac:spMkLst>
          </pc:spChg>
          <pc:spChg chg="add del mod">
            <ac:chgData name="Siw Jonsson" userId="4963c80d2bb986b6" providerId="LiveId" clId="{E4860616-9992-4816-A4A3-19FF71D219A8}" dt="2019-02-26T11:36:05.198" v="594" actId="478"/>
            <ac:spMkLst>
              <pc:docMk/>
              <pc:sldMasterMk cId="1593038486" sldId="2147483648"/>
              <pc:sldLayoutMk cId="1587481120" sldId="2147483662"/>
              <ac:spMk id="19" creationId="{CA2873D9-8CCB-4221-B10A-6BB13DEBF3A7}"/>
            </ac:spMkLst>
          </pc:spChg>
          <pc:spChg chg="add del mod">
            <ac:chgData name="Siw Jonsson" userId="4963c80d2bb986b6" providerId="LiveId" clId="{E4860616-9992-4816-A4A3-19FF71D219A8}" dt="2019-02-26T11:10:45.442" v="295" actId="478"/>
            <ac:spMkLst>
              <pc:docMk/>
              <pc:sldMasterMk cId="1593038486" sldId="2147483648"/>
              <pc:sldLayoutMk cId="1587481120" sldId="2147483662"/>
              <ac:spMk id="20" creationId="{8F35E309-3ED0-4555-96F4-9D4C49C36ABD}"/>
            </ac:spMkLst>
          </pc:spChg>
          <pc:spChg chg="add mod">
            <ac:chgData name="Siw Jonsson" userId="4963c80d2bb986b6" providerId="LiveId" clId="{E4860616-9992-4816-A4A3-19FF71D219A8}" dt="2019-02-26T11:40:04.319" v="615" actId="207"/>
            <ac:spMkLst>
              <pc:docMk/>
              <pc:sldMasterMk cId="1593038486" sldId="2147483648"/>
              <pc:sldLayoutMk cId="1587481120" sldId="2147483662"/>
              <ac:spMk id="24" creationId="{DDA3EAF9-D9D3-438F-B3E0-9BA6DF99A33D}"/>
            </ac:spMkLst>
          </pc:spChg>
          <pc:spChg chg="del mod">
            <ac:chgData name="Siw Jonsson" userId="4963c80d2bb986b6" providerId="LiveId" clId="{E4860616-9992-4816-A4A3-19FF71D219A8}" dt="2019-02-26T11:37:57.400" v="608" actId="478"/>
            <ac:spMkLst>
              <pc:docMk/>
              <pc:sldMasterMk cId="1593038486" sldId="2147483648"/>
              <pc:sldLayoutMk cId="1587481120" sldId="2147483662"/>
              <ac:spMk id="25" creationId="{4ADB4FB1-74ED-49E1-8DD8-C6D66D0E9AE2}"/>
            </ac:spMkLst>
          </pc:spChg>
          <pc:spChg chg="del">
            <ac:chgData name="Siw Jonsson" userId="4963c80d2bb986b6" providerId="LiveId" clId="{E4860616-9992-4816-A4A3-19FF71D219A8}" dt="2019-02-26T13:43:48.897" v="1026" actId="478"/>
            <ac:spMkLst>
              <pc:docMk/>
              <pc:sldMasterMk cId="1593038486" sldId="2147483648"/>
              <pc:sldLayoutMk cId="1587481120" sldId="2147483662"/>
              <ac:spMk id="26" creationId="{62ED0079-C5E8-4091-9343-2668304E3D7E}"/>
            </ac:spMkLst>
          </pc:spChg>
          <pc:spChg chg="mod">
            <ac:chgData name="Siw Jonsson" userId="4963c80d2bb986b6" providerId="LiveId" clId="{E4860616-9992-4816-A4A3-19FF71D219A8}" dt="2019-02-26T14:45:19.225" v="1531" actId="20577"/>
            <ac:spMkLst>
              <pc:docMk/>
              <pc:sldMasterMk cId="1593038486" sldId="2147483648"/>
              <pc:sldLayoutMk cId="1587481120" sldId="2147483662"/>
              <ac:spMk id="27" creationId="{58A91481-FA73-4F1A-947C-55AE830763AE}"/>
            </ac:spMkLst>
          </pc:spChg>
          <pc:spChg chg="add del mod">
            <ac:chgData name="Siw Jonsson" userId="4963c80d2bb986b6" providerId="LiveId" clId="{E4860616-9992-4816-A4A3-19FF71D219A8}" dt="2019-02-26T11:39:47.788" v="614"/>
            <ac:spMkLst>
              <pc:docMk/>
              <pc:sldMasterMk cId="1593038486" sldId="2147483648"/>
              <pc:sldLayoutMk cId="1587481120" sldId="2147483662"/>
              <ac:spMk id="29" creationId="{2B0D19C3-D83E-43A2-8993-2A533910DDB2}"/>
            </ac:spMkLst>
          </pc:spChg>
          <pc:spChg chg="add mod">
            <ac:chgData name="Siw Jonsson" userId="4963c80d2bb986b6" providerId="LiveId" clId="{E4860616-9992-4816-A4A3-19FF71D219A8}" dt="2019-02-26T11:48:48.101" v="707" actId="207"/>
            <ac:spMkLst>
              <pc:docMk/>
              <pc:sldMasterMk cId="1593038486" sldId="2147483648"/>
              <pc:sldLayoutMk cId="1587481120" sldId="2147483662"/>
              <ac:spMk id="33" creationId="{678BFA64-6EBF-4018-8844-0D912AE38F04}"/>
            </ac:spMkLst>
          </pc:spChg>
          <pc:spChg chg="add mod">
            <ac:chgData name="Siw Jonsson" userId="4963c80d2bb986b6" providerId="LiveId" clId="{E4860616-9992-4816-A4A3-19FF71D219A8}" dt="2019-02-26T11:48:48.101" v="707" actId="207"/>
            <ac:spMkLst>
              <pc:docMk/>
              <pc:sldMasterMk cId="1593038486" sldId="2147483648"/>
              <pc:sldLayoutMk cId="1587481120" sldId="2147483662"/>
              <ac:spMk id="34" creationId="{B2DA22D4-EA22-4FF4-8560-41673A0D519A}"/>
            </ac:spMkLst>
          </pc:spChg>
          <pc:spChg chg="add mod">
            <ac:chgData name="Siw Jonsson" userId="4963c80d2bb986b6" providerId="LiveId" clId="{E4860616-9992-4816-A4A3-19FF71D219A8}" dt="2019-02-26T11:49:07.262" v="710" actId="207"/>
            <ac:spMkLst>
              <pc:docMk/>
              <pc:sldMasterMk cId="1593038486" sldId="2147483648"/>
              <pc:sldLayoutMk cId="1587481120" sldId="2147483662"/>
              <ac:spMk id="35" creationId="{BEE18D27-2E3D-496B-BF8A-5745659A7718}"/>
            </ac:spMkLst>
          </pc:spChg>
          <pc:spChg chg="add mod">
            <ac:chgData name="Siw Jonsson" userId="4963c80d2bb986b6" providerId="LiveId" clId="{E4860616-9992-4816-A4A3-19FF71D219A8}" dt="2019-02-26T11:49:07.262" v="710" actId="207"/>
            <ac:spMkLst>
              <pc:docMk/>
              <pc:sldMasterMk cId="1593038486" sldId="2147483648"/>
              <pc:sldLayoutMk cId="1587481120" sldId="2147483662"/>
              <ac:spMk id="36" creationId="{F140626B-D838-4B51-A026-250504225FCB}"/>
            </ac:spMkLst>
          </pc:spChg>
          <pc:spChg chg="add mod">
            <ac:chgData name="Siw Jonsson" userId="4963c80d2bb986b6" providerId="LiveId" clId="{E4860616-9992-4816-A4A3-19FF71D219A8}" dt="2019-02-26T11:49:07.262" v="710" actId="207"/>
            <ac:spMkLst>
              <pc:docMk/>
              <pc:sldMasterMk cId="1593038486" sldId="2147483648"/>
              <pc:sldLayoutMk cId="1587481120" sldId="2147483662"/>
              <ac:spMk id="37" creationId="{D4B459BF-947C-4305-836E-7621D87C4E9A}"/>
            </ac:spMkLst>
          </pc:spChg>
          <pc:spChg chg="add mod ord">
            <ac:chgData name="Siw Jonsson" userId="4963c80d2bb986b6" providerId="LiveId" clId="{E4860616-9992-4816-A4A3-19FF71D219A8}" dt="2019-02-26T12:01:16.865" v="736" actId="167"/>
            <ac:spMkLst>
              <pc:docMk/>
              <pc:sldMasterMk cId="1593038486" sldId="2147483648"/>
              <pc:sldLayoutMk cId="1587481120" sldId="2147483662"/>
              <ac:spMk id="38" creationId="{C4DBB252-29DE-465F-9E3D-B509D610085E}"/>
            </ac:spMkLst>
          </pc:spChg>
          <pc:spChg chg="add mod">
            <ac:chgData name="Siw Jonsson" userId="4963c80d2bb986b6" providerId="LiveId" clId="{E4860616-9992-4816-A4A3-19FF71D219A8}" dt="2019-02-26T14:16:29.659" v="1078" actId="1076"/>
            <ac:spMkLst>
              <pc:docMk/>
              <pc:sldMasterMk cId="1593038486" sldId="2147483648"/>
              <pc:sldLayoutMk cId="1587481120" sldId="2147483662"/>
              <ac:spMk id="39" creationId="{BCD0AC5A-035A-4A0A-A6B6-9C57E19A0BF4}"/>
            </ac:spMkLst>
          </pc:spChg>
          <pc:spChg chg="del">
            <ac:chgData name="Siw Jonsson" userId="4963c80d2bb986b6" providerId="LiveId" clId="{E4860616-9992-4816-A4A3-19FF71D219A8}" dt="2019-02-26T11:04:49.232" v="267" actId="478"/>
            <ac:spMkLst>
              <pc:docMk/>
              <pc:sldMasterMk cId="1593038486" sldId="2147483648"/>
              <pc:sldLayoutMk cId="1587481120" sldId="2147483662"/>
              <ac:spMk id="44" creationId="{82866DA2-F612-4E61-B0A6-6B097CF8FD63}"/>
            </ac:spMkLst>
          </pc:spChg>
          <pc:picChg chg="del">
            <ac:chgData name="Siw Jonsson" userId="4963c80d2bb986b6" providerId="LiveId" clId="{E4860616-9992-4816-A4A3-19FF71D219A8}" dt="2019-02-26T11:12:39.738" v="304"/>
            <ac:picMkLst>
              <pc:docMk/>
              <pc:sldMasterMk cId="1593038486" sldId="2147483648"/>
              <pc:sldLayoutMk cId="1587481120" sldId="2147483662"/>
              <ac:picMk id="2" creationId="{23B6C618-83F2-45FC-8157-515EBDB2889F}"/>
            </ac:picMkLst>
          </pc:picChg>
          <pc:picChg chg="del mod">
            <ac:chgData name="Siw Jonsson" userId="4963c80d2bb986b6" providerId="LiveId" clId="{E4860616-9992-4816-A4A3-19FF71D219A8}" dt="2019-02-26T11:13:22.050" v="307" actId="478"/>
            <ac:picMkLst>
              <pc:docMk/>
              <pc:sldMasterMk cId="1593038486" sldId="2147483648"/>
              <pc:sldLayoutMk cId="1587481120" sldId="2147483662"/>
              <ac:picMk id="5" creationId="{2307D842-54F6-49BE-873C-FBE039126FA2}"/>
            </ac:picMkLst>
          </pc:picChg>
          <pc:picChg chg="add del mod modCrop">
            <ac:chgData name="Siw Jonsson" userId="4963c80d2bb986b6" providerId="LiveId" clId="{E4860616-9992-4816-A4A3-19FF71D219A8}" dt="2019-02-26T13:50:29.449" v="1042"/>
            <ac:picMkLst>
              <pc:docMk/>
              <pc:sldMasterMk cId="1593038486" sldId="2147483648"/>
              <pc:sldLayoutMk cId="1587481120" sldId="2147483662"/>
              <ac:picMk id="6" creationId="{C0463F3D-45DA-444B-83AB-122C04C372D1}"/>
            </ac:picMkLst>
          </pc:picChg>
          <pc:picChg chg="add del">
            <ac:chgData name="Siw Jonsson" userId="4963c80d2bb986b6" providerId="LiveId" clId="{E4860616-9992-4816-A4A3-19FF71D219A8}" dt="2019-02-26T11:13:35.427" v="309" actId="478"/>
            <ac:picMkLst>
              <pc:docMk/>
              <pc:sldMasterMk cId="1593038486" sldId="2147483648"/>
              <pc:sldLayoutMk cId="1587481120" sldId="2147483662"/>
              <ac:picMk id="23" creationId="{93EDD0BF-ED51-4343-8441-BF4181EBEF66}"/>
            </ac:picMkLst>
          </pc:picChg>
          <pc:picChg chg="del mod">
            <ac:chgData name="Siw Jonsson" userId="4963c80d2bb986b6" providerId="LiveId" clId="{E4860616-9992-4816-A4A3-19FF71D219A8}" dt="2019-02-26T10:49:19.752" v="107" actId="478"/>
            <ac:picMkLst>
              <pc:docMk/>
              <pc:sldMasterMk cId="1593038486" sldId="2147483648"/>
              <pc:sldLayoutMk cId="1587481120" sldId="2147483662"/>
              <ac:picMk id="28" creationId="{9DF6AD6F-80B4-45DD-BBA0-97E384647932}"/>
            </ac:picMkLst>
          </pc:picChg>
          <pc:cxnChg chg="add del">
            <ac:chgData name="Siw Jonsson" userId="4963c80d2bb986b6" providerId="LiveId" clId="{E4860616-9992-4816-A4A3-19FF71D219A8}" dt="2019-02-26T11:49:16.609" v="711" actId="478"/>
            <ac:cxnSpMkLst>
              <pc:docMk/>
              <pc:sldMasterMk cId="1593038486" sldId="2147483648"/>
              <pc:sldLayoutMk cId="1587481120" sldId="2147483662"/>
              <ac:cxnSpMk id="30" creationId="{85C7E5F3-240B-470E-9839-8C46B35A5C1F}"/>
            </ac:cxnSpMkLst>
          </pc:cxnChg>
          <pc:cxnChg chg="add del">
            <ac:chgData name="Siw Jonsson" userId="4963c80d2bb986b6" providerId="LiveId" clId="{E4860616-9992-4816-A4A3-19FF71D219A8}" dt="2019-02-26T11:49:16.609" v="711" actId="478"/>
            <ac:cxnSpMkLst>
              <pc:docMk/>
              <pc:sldMasterMk cId="1593038486" sldId="2147483648"/>
              <pc:sldLayoutMk cId="1587481120" sldId="2147483662"/>
              <ac:cxnSpMk id="31" creationId="{0614334E-B695-41DF-83CA-AA3C6323D51A}"/>
            </ac:cxnSpMkLst>
          </pc:cxnChg>
          <pc:cxnChg chg="add del">
            <ac:chgData name="Siw Jonsson" userId="4963c80d2bb986b6" providerId="LiveId" clId="{E4860616-9992-4816-A4A3-19FF71D219A8}" dt="2019-02-26T11:49:16.609" v="711" actId="478"/>
            <ac:cxnSpMkLst>
              <pc:docMk/>
              <pc:sldMasterMk cId="1593038486" sldId="2147483648"/>
              <pc:sldLayoutMk cId="1587481120" sldId="2147483662"/>
              <ac:cxnSpMk id="32" creationId="{4B95AEE6-0B62-47C0-A93B-FF4103E91CF2}"/>
            </ac:cxnSpMkLst>
          </pc:cxnChg>
          <pc:cxnChg chg="del">
            <ac:chgData name="Siw Jonsson" userId="4963c80d2bb986b6" providerId="LiveId" clId="{E4860616-9992-4816-A4A3-19FF71D219A8}" dt="2019-02-26T11:04:49.232" v="267" actId="478"/>
            <ac:cxnSpMkLst>
              <pc:docMk/>
              <pc:sldMasterMk cId="1593038486" sldId="2147483648"/>
              <pc:sldLayoutMk cId="1587481120" sldId="2147483662"/>
              <ac:cxnSpMk id="40" creationId="{5AC171C3-3702-431F-9BA6-34EA83369480}"/>
            </ac:cxnSpMkLst>
          </pc:cxnChg>
          <pc:cxnChg chg="del">
            <ac:chgData name="Siw Jonsson" userId="4963c80d2bb986b6" providerId="LiveId" clId="{E4860616-9992-4816-A4A3-19FF71D219A8}" dt="2019-02-26T11:04:49.232" v="267" actId="478"/>
            <ac:cxnSpMkLst>
              <pc:docMk/>
              <pc:sldMasterMk cId="1593038486" sldId="2147483648"/>
              <pc:sldLayoutMk cId="1587481120" sldId="2147483662"/>
              <ac:cxnSpMk id="41" creationId="{02B1FF74-ED21-42CE-BEA4-966A791D7B85}"/>
            </ac:cxnSpMkLst>
          </pc:cxnChg>
          <pc:cxnChg chg="del">
            <ac:chgData name="Siw Jonsson" userId="4963c80d2bb986b6" providerId="LiveId" clId="{E4860616-9992-4816-A4A3-19FF71D219A8}" dt="2019-02-26T11:04:49.232" v="267" actId="478"/>
            <ac:cxnSpMkLst>
              <pc:docMk/>
              <pc:sldMasterMk cId="1593038486" sldId="2147483648"/>
              <pc:sldLayoutMk cId="1587481120" sldId="2147483662"/>
              <ac:cxnSpMk id="43" creationId="{9F5C9205-07EE-406F-A573-B16178AD7C06}"/>
            </ac:cxnSpMkLst>
          </pc:cxnChg>
        </pc:sldLayoutChg>
        <pc:sldLayoutChg chg="addSp delSp modSp">
          <pc:chgData name="Siw Jonsson" userId="4963c80d2bb986b6" providerId="LiveId" clId="{E4860616-9992-4816-A4A3-19FF71D219A8}" dt="2019-02-26T14:45:23.335" v="1532" actId="20577"/>
          <pc:sldLayoutMkLst>
            <pc:docMk/>
            <pc:sldMasterMk cId="1593038486" sldId="2147483648"/>
            <pc:sldLayoutMk cId="1312294695" sldId="2147483664"/>
          </pc:sldLayoutMkLst>
          <pc:spChg chg="add del">
            <ac:chgData name="Siw Jonsson" userId="4963c80d2bb986b6" providerId="LiveId" clId="{E4860616-9992-4816-A4A3-19FF71D219A8}" dt="2019-02-26T11:49:33.220" v="712" actId="478"/>
            <ac:spMkLst>
              <pc:docMk/>
              <pc:sldMasterMk cId="1593038486" sldId="2147483648"/>
              <pc:sldLayoutMk cId="1312294695" sldId="2147483664"/>
              <ac:spMk id="13" creationId="{1CD472C1-A669-4A5D-87A9-38702C92C622}"/>
            </ac:spMkLst>
          </pc:spChg>
          <pc:spChg chg="add del">
            <ac:chgData name="Siw Jonsson" userId="4963c80d2bb986b6" providerId="LiveId" clId="{E4860616-9992-4816-A4A3-19FF71D219A8}" dt="2019-02-26T11:49:33.220" v="712" actId="478"/>
            <ac:spMkLst>
              <pc:docMk/>
              <pc:sldMasterMk cId="1593038486" sldId="2147483648"/>
              <pc:sldLayoutMk cId="1312294695" sldId="2147483664"/>
              <ac:spMk id="14" creationId="{73FAAF81-C657-45BF-8C6C-0CD4E1043F4E}"/>
            </ac:spMkLst>
          </pc:spChg>
          <pc:spChg chg="add del">
            <ac:chgData name="Siw Jonsson" userId="4963c80d2bb986b6" providerId="LiveId" clId="{E4860616-9992-4816-A4A3-19FF71D219A8}" dt="2019-02-26T11:49:33.220" v="712" actId="478"/>
            <ac:spMkLst>
              <pc:docMk/>
              <pc:sldMasterMk cId="1593038486" sldId="2147483648"/>
              <pc:sldLayoutMk cId="1312294695" sldId="2147483664"/>
              <ac:spMk id="15" creationId="{CE3F7BFB-BDAA-439A-AF2D-F5F6AE7C87EF}"/>
            </ac:spMkLst>
          </pc:spChg>
          <pc:spChg chg="add del">
            <ac:chgData name="Siw Jonsson" userId="4963c80d2bb986b6" providerId="LiveId" clId="{E4860616-9992-4816-A4A3-19FF71D219A8}" dt="2019-02-26T11:49:33.220" v="712" actId="478"/>
            <ac:spMkLst>
              <pc:docMk/>
              <pc:sldMasterMk cId="1593038486" sldId="2147483648"/>
              <pc:sldLayoutMk cId="1312294695" sldId="2147483664"/>
              <ac:spMk id="16" creationId="{217531EB-8DE5-4087-B176-E0DFCF8936B2}"/>
            </ac:spMkLst>
          </pc:spChg>
          <pc:spChg chg="add del">
            <ac:chgData name="Siw Jonsson" userId="4963c80d2bb986b6" providerId="LiveId" clId="{E4860616-9992-4816-A4A3-19FF71D219A8}" dt="2019-02-26T11:49:33.220" v="712" actId="478"/>
            <ac:spMkLst>
              <pc:docMk/>
              <pc:sldMasterMk cId="1593038486" sldId="2147483648"/>
              <pc:sldLayoutMk cId="1312294695" sldId="2147483664"/>
              <ac:spMk id="17" creationId="{90E2EFF1-7197-461A-A5A1-E7E674F385B4}"/>
            </ac:spMkLst>
          </pc:spChg>
          <pc:spChg chg="add del">
            <ac:chgData name="Siw Jonsson" userId="4963c80d2bb986b6" providerId="LiveId" clId="{E4860616-9992-4816-A4A3-19FF71D219A8}" dt="2019-02-26T11:49:33.220" v="712" actId="478"/>
            <ac:spMkLst>
              <pc:docMk/>
              <pc:sldMasterMk cId="1593038486" sldId="2147483648"/>
              <pc:sldLayoutMk cId="1312294695" sldId="2147483664"/>
              <ac:spMk id="18" creationId="{BC6B5F62-E41E-46B1-A42D-3D7C07EE7D2B}"/>
            </ac:spMkLst>
          </pc:spChg>
          <pc:spChg chg="add">
            <ac:chgData name="Siw Jonsson" userId="4963c80d2bb986b6" providerId="LiveId" clId="{E4860616-9992-4816-A4A3-19FF71D219A8}" dt="2019-02-26T11:49:34.196" v="713"/>
            <ac:spMkLst>
              <pc:docMk/>
              <pc:sldMasterMk cId="1593038486" sldId="2147483648"/>
              <pc:sldLayoutMk cId="1312294695" sldId="2147483664"/>
              <ac:spMk id="19" creationId="{ECA62436-FADA-4116-BECE-3CE8878DEBB6}"/>
            </ac:spMkLst>
          </pc:spChg>
          <pc:spChg chg="add">
            <ac:chgData name="Siw Jonsson" userId="4963c80d2bb986b6" providerId="LiveId" clId="{E4860616-9992-4816-A4A3-19FF71D219A8}" dt="2019-02-26T11:49:34.196" v="713"/>
            <ac:spMkLst>
              <pc:docMk/>
              <pc:sldMasterMk cId="1593038486" sldId="2147483648"/>
              <pc:sldLayoutMk cId="1312294695" sldId="2147483664"/>
              <ac:spMk id="20" creationId="{C12AACB6-06E3-4468-B6AC-880254A3E576}"/>
            </ac:spMkLst>
          </pc:spChg>
          <pc:spChg chg="add">
            <ac:chgData name="Siw Jonsson" userId="4963c80d2bb986b6" providerId="LiveId" clId="{E4860616-9992-4816-A4A3-19FF71D219A8}" dt="2019-02-26T11:49:34.196" v="713"/>
            <ac:spMkLst>
              <pc:docMk/>
              <pc:sldMasterMk cId="1593038486" sldId="2147483648"/>
              <pc:sldLayoutMk cId="1312294695" sldId="2147483664"/>
              <ac:spMk id="21" creationId="{42C9ADE0-0700-4EDB-AA0C-92575BB85987}"/>
            </ac:spMkLst>
          </pc:spChg>
          <pc:spChg chg="add">
            <ac:chgData name="Siw Jonsson" userId="4963c80d2bb986b6" providerId="LiveId" clId="{E4860616-9992-4816-A4A3-19FF71D219A8}" dt="2019-02-26T11:49:34.196" v="713"/>
            <ac:spMkLst>
              <pc:docMk/>
              <pc:sldMasterMk cId="1593038486" sldId="2147483648"/>
              <pc:sldLayoutMk cId="1312294695" sldId="2147483664"/>
              <ac:spMk id="22" creationId="{FA2F6771-4AEB-40F5-AC33-446BFE4303BE}"/>
            </ac:spMkLst>
          </pc:spChg>
          <pc:spChg chg="add">
            <ac:chgData name="Siw Jonsson" userId="4963c80d2bb986b6" providerId="LiveId" clId="{E4860616-9992-4816-A4A3-19FF71D219A8}" dt="2019-02-26T11:49:34.196" v="713"/>
            <ac:spMkLst>
              <pc:docMk/>
              <pc:sldMasterMk cId="1593038486" sldId="2147483648"/>
              <pc:sldLayoutMk cId="1312294695" sldId="2147483664"/>
              <ac:spMk id="23" creationId="{B757CA31-E7C5-4275-A249-F8AF4996C02D}"/>
            </ac:spMkLst>
          </pc:spChg>
          <pc:spChg chg="add">
            <ac:chgData name="Siw Jonsson" userId="4963c80d2bb986b6" providerId="LiveId" clId="{E4860616-9992-4816-A4A3-19FF71D219A8}" dt="2019-02-26T11:49:34.196" v="713"/>
            <ac:spMkLst>
              <pc:docMk/>
              <pc:sldMasterMk cId="1593038486" sldId="2147483648"/>
              <pc:sldLayoutMk cId="1312294695" sldId="2147483664"/>
              <ac:spMk id="24" creationId="{9DF56211-4C6C-4EEE-BD0B-AAC0553C1583}"/>
            </ac:spMkLst>
          </pc:spChg>
          <pc:spChg chg="del">
            <ac:chgData name="Siw Jonsson" userId="4963c80d2bb986b6" providerId="LiveId" clId="{E4860616-9992-4816-A4A3-19FF71D219A8}" dt="2019-02-26T13:44:27.236" v="1028" actId="478"/>
            <ac:spMkLst>
              <pc:docMk/>
              <pc:sldMasterMk cId="1593038486" sldId="2147483648"/>
              <pc:sldLayoutMk cId="1312294695" sldId="2147483664"/>
              <ac:spMk id="26" creationId="{62ED0079-C5E8-4091-9343-2668304E3D7E}"/>
            </ac:spMkLst>
          </pc:spChg>
          <pc:spChg chg="mod">
            <ac:chgData name="Siw Jonsson" userId="4963c80d2bb986b6" providerId="LiveId" clId="{E4860616-9992-4816-A4A3-19FF71D219A8}" dt="2019-02-26T14:45:23.335" v="1532" actId="20577"/>
            <ac:spMkLst>
              <pc:docMk/>
              <pc:sldMasterMk cId="1593038486" sldId="2147483648"/>
              <pc:sldLayoutMk cId="1312294695" sldId="2147483664"/>
              <ac:spMk id="27" creationId="{58A91481-FA73-4F1A-947C-55AE830763AE}"/>
            </ac:spMkLst>
          </pc:spChg>
          <pc:spChg chg="mod topLvl">
            <ac:chgData name="Siw Jonsson" userId="4963c80d2bb986b6" providerId="LiveId" clId="{E4860616-9992-4816-A4A3-19FF71D219A8}" dt="2019-02-26T12:01:52.402" v="739" actId="207"/>
            <ac:spMkLst>
              <pc:docMk/>
              <pc:sldMasterMk cId="1593038486" sldId="2147483648"/>
              <pc:sldLayoutMk cId="1312294695" sldId="2147483664"/>
              <ac:spMk id="28" creationId="{8598CD3B-87D1-4A59-8D82-C6204D3DCB3D}"/>
            </ac:spMkLst>
          </pc:spChg>
          <pc:spChg chg="add mod">
            <ac:chgData name="Siw Jonsson" userId="4963c80d2bb986b6" providerId="LiveId" clId="{E4860616-9992-4816-A4A3-19FF71D219A8}" dt="2019-02-26T14:16:53.849" v="1079" actId="1076"/>
            <ac:spMkLst>
              <pc:docMk/>
              <pc:sldMasterMk cId="1593038486" sldId="2147483648"/>
              <pc:sldLayoutMk cId="1312294695" sldId="2147483664"/>
              <ac:spMk id="30" creationId="{8F348001-4BE9-4A5A-9A6B-B31615701D13}"/>
            </ac:spMkLst>
          </pc:spChg>
          <pc:spChg chg="del">
            <ac:chgData name="Siw Jonsson" userId="4963c80d2bb986b6" providerId="LiveId" clId="{E4860616-9992-4816-A4A3-19FF71D219A8}" dt="2019-02-26T11:43:41.611" v="670" actId="478"/>
            <ac:spMkLst>
              <pc:docMk/>
              <pc:sldMasterMk cId="1593038486" sldId="2147483648"/>
              <pc:sldLayoutMk cId="1312294695" sldId="2147483664"/>
              <ac:spMk id="44" creationId="{5DA0B454-DD53-45DE-BE4E-817DE752504D}"/>
            </ac:spMkLst>
          </pc:spChg>
          <pc:spChg chg="del">
            <ac:chgData name="Siw Jonsson" userId="4963c80d2bb986b6" providerId="LiveId" clId="{E4860616-9992-4816-A4A3-19FF71D219A8}" dt="2019-02-26T11:43:41.611" v="670" actId="478"/>
            <ac:spMkLst>
              <pc:docMk/>
              <pc:sldMasterMk cId="1593038486" sldId="2147483648"/>
              <pc:sldLayoutMk cId="1312294695" sldId="2147483664"/>
              <ac:spMk id="45" creationId="{9B38E070-419B-47BA-9AAF-950F7E5B679D}"/>
            </ac:spMkLst>
          </pc:spChg>
          <pc:grpChg chg="del">
            <ac:chgData name="Siw Jonsson" userId="4963c80d2bb986b6" providerId="LiveId" clId="{E4860616-9992-4816-A4A3-19FF71D219A8}" dt="2019-02-26T11:43:37.375" v="669" actId="478"/>
            <ac:grpSpMkLst>
              <pc:docMk/>
              <pc:sldMasterMk cId="1593038486" sldId="2147483648"/>
              <pc:sldLayoutMk cId="1312294695" sldId="2147483664"/>
              <ac:grpSpMk id="25" creationId="{76F341C6-C468-4D1C-B451-2BE6027A5E17}"/>
            </ac:grpSpMkLst>
          </pc:grpChg>
          <pc:picChg chg="del topLvl">
            <ac:chgData name="Siw Jonsson" userId="4963c80d2bb986b6" providerId="LiveId" clId="{E4860616-9992-4816-A4A3-19FF71D219A8}" dt="2019-02-26T11:43:37.375" v="669" actId="478"/>
            <ac:picMkLst>
              <pc:docMk/>
              <pc:sldMasterMk cId="1593038486" sldId="2147483648"/>
              <pc:sldLayoutMk cId="1312294695" sldId="2147483664"/>
              <ac:picMk id="29" creationId="{9E18121C-BEC9-41B5-AB9B-4A0EC9033AFA}"/>
            </ac:picMkLst>
          </pc:picChg>
          <pc:cxnChg chg="del">
            <ac:chgData name="Siw Jonsson" userId="4963c80d2bb986b6" providerId="LiveId" clId="{E4860616-9992-4816-A4A3-19FF71D219A8}" dt="2019-02-26T11:43:41.611" v="670" actId="478"/>
            <ac:cxnSpMkLst>
              <pc:docMk/>
              <pc:sldMasterMk cId="1593038486" sldId="2147483648"/>
              <pc:sldLayoutMk cId="1312294695" sldId="2147483664"/>
              <ac:cxnSpMk id="38" creationId="{0E755A55-78E4-4161-8C65-B65686E11B00}"/>
            </ac:cxnSpMkLst>
          </pc:cxnChg>
          <pc:cxnChg chg="del">
            <ac:chgData name="Siw Jonsson" userId="4963c80d2bb986b6" providerId="LiveId" clId="{E4860616-9992-4816-A4A3-19FF71D219A8}" dt="2019-02-26T11:43:41.611" v="670" actId="478"/>
            <ac:cxnSpMkLst>
              <pc:docMk/>
              <pc:sldMasterMk cId="1593038486" sldId="2147483648"/>
              <pc:sldLayoutMk cId="1312294695" sldId="2147483664"/>
              <ac:cxnSpMk id="39" creationId="{5369F120-DCA4-4B41-9F9C-75ADDECA5880}"/>
            </ac:cxnSpMkLst>
          </pc:cxnChg>
          <pc:cxnChg chg="del">
            <ac:chgData name="Siw Jonsson" userId="4963c80d2bb986b6" providerId="LiveId" clId="{E4860616-9992-4816-A4A3-19FF71D219A8}" dt="2019-02-26T11:43:41.611" v="670" actId="478"/>
            <ac:cxnSpMkLst>
              <pc:docMk/>
              <pc:sldMasterMk cId="1593038486" sldId="2147483648"/>
              <pc:sldLayoutMk cId="1312294695" sldId="2147483664"/>
              <ac:cxnSpMk id="40" creationId="{DAA537E0-5BFA-44B1-AFFA-330A1F5580A1}"/>
            </ac:cxnSpMkLst>
          </pc:cxnChg>
        </pc:sldLayoutChg>
        <pc:sldLayoutChg chg="addSp delSp modSp setBg">
          <pc:chgData name="Siw Jonsson" userId="4963c80d2bb986b6" providerId="LiveId" clId="{E4860616-9992-4816-A4A3-19FF71D219A8}" dt="2019-02-26T14:54:03.810" v="1548"/>
          <pc:sldLayoutMkLst>
            <pc:docMk/>
            <pc:sldMasterMk cId="1593038486" sldId="2147483648"/>
            <pc:sldLayoutMk cId="4099869149" sldId="2147483665"/>
          </pc:sldLayoutMkLst>
          <pc:spChg chg="add">
            <ac:chgData name="Siw Jonsson" userId="4963c80d2bb986b6" providerId="LiveId" clId="{E4860616-9992-4816-A4A3-19FF71D219A8}" dt="2019-02-26T11:49:45.023" v="715"/>
            <ac:spMkLst>
              <pc:docMk/>
              <pc:sldMasterMk cId="1593038486" sldId="2147483648"/>
              <pc:sldLayoutMk cId="4099869149" sldId="2147483665"/>
              <ac:spMk id="13" creationId="{8769BFF7-9984-4770-9A7A-FF2EC129E645}"/>
            </ac:spMkLst>
          </pc:spChg>
          <pc:spChg chg="add">
            <ac:chgData name="Siw Jonsson" userId="4963c80d2bb986b6" providerId="LiveId" clId="{E4860616-9992-4816-A4A3-19FF71D219A8}" dt="2019-02-26T11:49:45.023" v="715"/>
            <ac:spMkLst>
              <pc:docMk/>
              <pc:sldMasterMk cId="1593038486" sldId="2147483648"/>
              <pc:sldLayoutMk cId="4099869149" sldId="2147483665"/>
              <ac:spMk id="14" creationId="{C675F7E7-BAE2-4D61-B103-89221A7CD680}"/>
            </ac:spMkLst>
          </pc:spChg>
          <pc:spChg chg="add">
            <ac:chgData name="Siw Jonsson" userId="4963c80d2bb986b6" providerId="LiveId" clId="{E4860616-9992-4816-A4A3-19FF71D219A8}" dt="2019-02-26T11:49:45.023" v="715"/>
            <ac:spMkLst>
              <pc:docMk/>
              <pc:sldMasterMk cId="1593038486" sldId="2147483648"/>
              <pc:sldLayoutMk cId="4099869149" sldId="2147483665"/>
              <ac:spMk id="15" creationId="{33AE9582-BE3C-46B2-A437-494255F27C73}"/>
            </ac:spMkLst>
          </pc:spChg>
          <pc:spChg chg="add">
            <ac:chgData name="Siw Jonsson" userId="4963c80d2bb986b6" providerId="LiveId" clId="{E4860616-9992-4816-A4A3-19FF71D219A8}" dt="2019-02-26T11:49:45.023" v="715"/>
            <ac:spMkLst>
              <pc:docMk/>
              <pc:sldMasterMk cId="1593038486" sldId="2147483648"/>
              <pc:sldLayoutMk cId="4099869149" sldId="2147483665"/>
              <ac:spMk id="16" creationId="{3D700983-D253-4773-A238-AE7C7BFCFBCA}"/>
            </ac:spMkLst>
          </pc:spChg>
          <pc:spChg chg="add">
            <ac:chgData name="Siw Jonsson" userId="4963c80d2bb986b6" providerId="LiveId" clId="{E4860616-9992-4816-A4A3-19FF71D219A8}" dt="2019-02-26T11:49:45.023" v="715"/>
            <ac:spMkLst>
              <pc:docMk/>
              <pc:sldMasterMk cId="1593038486" sldId="2147483648"/>
              <pc:sldLayoutMk cId="4099869149" sldId="2147483665"/>
              <ac:spMk id="17" creationId="{966611EC-BE68-4BBE-9B80-50DD2AD4EAFA}"/>
            </ac:spMkLst>
          </pc:spChg>
          <pc:spChg chg="add">
            <ac:chgData name="Siw Jonsson" userId="4963c80d2bb986b6" providerId="LiveId" clId="{E4860616-9992-4816-A4A3-19FF71D219A8}" dt="2019-02-26T11:49:45.023" v="715"/>
            <ac:spMkLst>
              <pc:docMk/>
              <pc:sldMasterMk cId="1593038486" sldId="2147483648"/>
              <pc:sldLayoutMk cId="4099869149" sldId="2147483665"/>
              <ac:spMk id="18" creationId="{AA1C5DD6-1758-412E-9E7A-AFB29289BAB9}"/>
            </ac:spMkLst>
          </pc:spChg>
          <pc:spChg chg="del">
            <ac:chgData name="Siw Jonsson" userId="4963c80d2bb986b6" providerId="LiveId" clId="{E4860616-9992-4816-A4A3-19FF71D219A8}" dt="2019-02-26T11:49:43.768" v="714" actId="478"/>
            <ac:spMkLst>
              <pc:docMk/>
              <pc:sldMasterMk cId="1593038486" sldId="2147483648"/>
              <pc:sldLayoutMk cId="4099869149" sldId="2147483665"/>
              <ac:spMk id="54" creationId="{06E74F9B-0ABB-4571-8EEA-E8152A96C4CC}"/>
            </ac:spMkLst>
          </pc:spChg>
          <pc:spChg chg="del">
            <ac:chgData name="Siw Jonsson" userId="4963c80d2bb986b6" providerId="LiveId" clId="{E4860616-9992-4816-A4A3-19FF71D219A8}" dt="2019-02-26T11:49:43.768" v="714" actId="478"/>
            <ac:spMkLst>
              <pc:docMk/>
              <pc:sldMasterMk cId="1593038486" sldId="2147483648"/>
              <pc:sldLayoutMk cId="4099869149" sldId="2147483665"/>
              <ac:spMk id="57" creationId="{85500E8E-66A2-43DE-889C-036607B3BCC3}"/>
            </ac:spMkLst>
          </pc:spChg>
          <pc:picChg chg="add del mod modCrop">
            <ac:chgData name="Siw Jonsson" userId="4963c80d2bb986b6" providerId="LiveId" clId="{E4860616-9992-4816-A4A3-19FF71D219A8}" dt="2019-02-26T14:12:13.829" v="1069" actId="478"/>
            <ac:picMkLst>
              <pc:docMk/>
              <pc:sldMasterMk cId="1593038486" sldId="2147483648"/>
              <pc:sldLayoutMk cId="4099869149" sldId="2147483665"/>
              <ac:picMk id="2" creationId="{1DACACF0-68B6-4CC8-A6FE-014DAA0FAE22}"/>
            </ac:picMkLst>
          </pc:picChg>
          <pc:picChg chg="del">
            <ac:chgData name="Siw Jonsson" userId="4963c80d2bb986b6" providerId="LiveId" clId="{E4860616-9992-4816-A4A3-19FF71D219A8}" dt="2019-02-26T11:49:43.768" v="714" actId="478"/>
            <ac:picMkLst>
              <pc:docMk/>
              <pc:sldMasterMk cId="1593038486" sldId="2147483648"/>
              <pc:sldLayoutMk cId="4099869149" sldId="2147483665"/>
              <ac:picMk id="46" creationId="{587900C9-7BE1-4C7D-A45C-0830A10B0FF7}"/>
            </ac:picMkLst>
          </pc:picChg>
          <pc:cxnChg chg="del">
            <ac:chgData name="Siw Jonsson" userId="4963c80d2bb986b6" providerId="LiveId" clId="{E4860616-9992-4816-A4A3-19FF71D219A8}" dt="2019-02-26T11:49:43.768" v="714" actId="478"/>
            <ac:cxnSpMkLst>
              <pc:docMk/>
              <pc:sldMasterMk cId="1593038486" sldId="2147483648"/>
              <pc:sldLayoutMk cId="4099869149" sldId="2147483665"/>
              <ac:cxnSpMk id="52" creationId="{0D74B433-4576-4256-84F3-50ECF9652917}"/>
            </ac:cxnSpMkLst>
          </pc:cxnChg>
          <pc:cxnChg chg="del">
            <ac:chgData name="Siw Jonsson" userId="4963c80d2bb986b6" providerId="LiveId" clId="{E4860616-9992-4816-A4A3-19FF71D219A8}" dt="2019-02-26T11:49:43.768" v="714" actId="478"/>
            <ac:cxnSpMkLst>
              <pc:docMk/>
              <pc:sldMasterMk cId="1593038486" sldId="2147483648"/>
              <pc:sldLayoutMk cId="4099869149" sldId="2147483665"/>
              <ac:cxnSpMk id="53" creationId="{BE214C35-7EE9-45A3-A9E0-57EFB1930DAB}"/>
            </ac:cxnSpMkLst>
          </pc:cxnChg>
          <pc:cxnChg chg="del">
            <ac:chgData name="Siw Jonsson" userId="4963c80d2bb986b6" providerId="LiveId" clId="{E4860616-9992-4816-A4A3-19FF71D219A8}" dt="2019-02-26T11:49:43.768" v="714" actId="478"/>
            <ac:cxnSpMkLst>
              <pc:docMk/>
              <pc:sldMasterMk cId="1593038486" sldId="2147483648"/>
              <pc:sldLayoutMk cId="4099869149" sldId="2147483665"/>
              <ac:cxnSpMk id="56" creationId="{AD83AEC6-F5DD-4864-8468-8F92ADB3A11E}"/>
            </ac:cxnSpMkLst>
          </pc:cxnChg>
        </pc:sldLayoutChg>
        <pc:sldLayoutChg chg="addSp delSp modSp">
          <pc:chgData name="Siw Jonsson" userId="4963c80d2bb986b6" providerId="LiveId" clId="{E4860616-9992-4816-A4A3-19FF71D219A8}" dt="2019-02-26T13:23:46.657" v="999" actId="167"/>
          <pc:sldLayoutMkLst>
            <pc:docMk/>
            <pc:sldMasterMk cId="1593038486" sldId="2147483648"/>
            <pc:sldLayoutMk cId="423370208" sldId="2147483666"/>
          </pc:sldLayoutMkLst>
          <pc:spChg chg="add del">
            <ac:chgData name="Siw Jonsson" userId="4963c80d2bb986b6" providerId="LiveId" clId="{E4860616-9992-4816-A4A3-19FF71D219A8}" dt="2019-02-26T12:04:27.704" v="748" actId="478"/>
            <ac:spMkLst>
              <pc:docMk/>
              <pc:sldMasterMk cId="1593038486" sldId="2147483648"/>
              <pc:sldLayoutMk cId="423370208" sldId="2147483666"/>
              <ac:spMk id="5" creationId="{D58C9A46-CA8B-4F9A-A4C2-FB7A6E950CC2}"/>
            </ac:spMkLst>
          </pc:spChg>
          <pc:spChg chg="add">
            <ac:chgData name="Siw Jonsson" userId="4963c80d2bb986b6" providerId="LiveId" clId="{E4860616-9992-4816-A4A3-19FF71D219A8}" dt="2019-02-26T12:04:46.584" v="749"/>
            <ac:spMkLst>
              <pc:docMk/>
              <pc:sldMasterMk cId="1593038486" sldId="2147483648"/>
              <pc:sldLayoutMk cId="423370208" sldId="2147483666"/>
              <ac:spMk id="6" creationId="{6922C91B-3C1A-4F4E-9461-C670A0995044}"/>
            </ac:spMkLst>
          </pc:spChg>
          <pc:spChg chg="add">
            <ac:chgData name="Siw Jonsson" userId="4963c80d2bb986b6" providerId="LiveId" clId="{E4860616-9992-4816-A4A3-19FF71D219A8}" dt="2019-02-26T12:04:46.584" v="749"/>
            <ac:spMkLst>
              <pc:docMk/>
              <pc:sldMasterMk cId="1593038486" sldId="2147483648"/>
              <pc:sldLayoutMk cId="423370208" sldId="2147483666"/>
              <ac:spMk id="7" creationId="{63060A4D-F122-43B1-B979-AF3A9A67D8C4}"/>
            </ac:spMkLst>
          </pc:spChg>
          <pc:spChg chg="add">
            <ac:chgData name="Siw Jonsson" userId="4963c80d2bb986b6" providerId="LiveId" clId="{E4860616-9992-4816-A4A3-19FF71D219A8}" dt="2019-02-26T12:04:46.584" v="749"/>
            <ac:spMkLst>
              <pc:docMk/>
              <pc:sldMasterMk cId="1593038486" sldId="2147483648"/>
              <pc:sldLayoutMk cId="423370208" sldId="2147483666"/>
              <ac:spMk id="8" creationId="{973D5D79-F901-4793-AB87-B42E1B07019B}"/>
            </ac:spMkLst>
          </pc:spChg>
          <pc:spChg chg="add">
            <ac:chgData name="Siw Jonsson" userId="4963c80d2bb986b6" providerId="LiveId" clId="{E4860616-9992-4816-A4A3-19FF71D219A8}" dt="2019-02-26T12:04:46.584" v="749"/>
            <ac:spMkLst>
              <pc:docMk/>
              <pc:sldMasterMk cId="1593038486" sldId="2147483648"/>
              <pc:sldLayoutMk cId="423370208" sldId="2147483666"/>
              <ac:spMk id="9" creationId="{514D2EF2-3C0A-468B-A8BF-8A2DEA69D378}"/>
            </ac:spMkLst>
          </pc:spChg>
          <pc:spChg chg="add">
            <ac:chgData name="Siw Jonsson" userId="4963c80d2bb986b6" providerId="LiveId" clId="{E4860616-9992-4816-A4A3-19FF71D219A8}" dt="2019-02-26T12:04:46.584" v="749"/>
            <ac:spMkLst>
              <pc:docMk/>
              <pc:sldMasterMk cId="1593038486" sldId="2147483648"/>
              <pc:sldLayoutMk cId="423370208" sldId="2147483666"/>
              <ac:spMk id="10" creationId="{38E321D8-59F7-42EF-8690-DDFAAA6BC100}"/>
            </ac:spMkLst>
          </pc:spChg>
          <pc:spChg chg="add">
            <ac:chgData name="Siw Jonsson" userId="4963c80d2bb986b6" providerId="LiveId" clId="{E4860616-9992-4816-A4A3-19FF71D219A8}" dt="2019-02-26T12:04:46.584" v="749"/>
            <ac:spMkLst>
              <pc:docMk/>
              <pc:sldMasterMk cId="1593038486" sldId="2147483648"/>
              <pc:sldLayoutMk cId="423370208" sldId="2147483666"/>
              <ac:spMk id="11" creationId="{A64BC11B-D29F-47E0-9CE2-1063BD4410E6}"/>
            </ac:spMkLst>
          </pc:spChg>
          <pc:spChg chg="add">
            <ac:chgData name="Siw Jonsson" userId="4963c80d2bb986b6" providerId="LiveId" clId="{E4860616-9992-4816-A4A3-19FF71D219A8}" dt="2019-02-26T12:04:46.584" v="749"/>
            <ac:spMkLst>
              <pc:docMk/>
              <pc:sldMasterMk cId="1593038486" sldId="2147483648"/>
              <pc:sldLayoutMk cId="423370208" sldId="2147483666"/>
              <ac:spMk id="12" creationId="{0B261CB8-9D0B-4F40-BF6D-3D8EACEA497B}"/>
            </ac:spMkLst>
          </pc:spChg>
          <pc:spChg chg="add mod ord">
            <ac:chgData name="Siw Jonsson" userId="4963c80d2bb986b6" providerId="LiveId" clId="{E4860616-9992-4816-A4A3-19FF71D219A8}" dt="2019-02-26T13:23:46.657" v="999" actId="167"/>
            <ac:spMkLst>
              <pc:docMk/>
              <pc:sldMasterMk cId="1593038486" sldId="2147483648"/>
              <pc:sldLayoutMk cId="423370208" sldId="2147483666"/>
              <ac:spMk id="13" creationId="{0CF88103-36D0-4BB6-B5C0-9080F7F7FF7F}"/>
            </ac:spMkLst>
          </pc:spChg>
          <pc:spChg chg="del">
            <ac:chgData name="Siw Jonsson" userId="4963c80d2bb986b6" providerId="LiveId" clId="{E4860616-9992-4816-A4A3-19FF71D219A8}" dt="2019-02-26T12:04:27.704" v="748" actId="478"/>
            <ac:spMkLst>
              <pc:docMk/>
              <pc:sldMasterMk cId="1593038486" sldId="2147483648"/>
              <pc:sldLayoutMk cId="423370208" sldId="2147483666"/>
              <ac:spMk id="22" creationId="{B6915ADC-D96C-433A-8926-4B31E9E0FB1A}"/>
            </ac:spMkLst>
          </pc:spChg>
          <pc:spChg chg="del">
            <ac:chgData name="Siw Jonsson" userId="4963c80d2bb986b6" providerId="LiveId" clId="{E4860616-9992-4816-A4A3-19FF71D219A8}" dt="2019-02-26T12:04:27.704" v="748" actId="478"/>
            <ac:spMkLst>
              <pc:docMk/>
              <pc:sldMasterMk cId="1593038486" sldId="2147483648"/>
              <pc:sldLayoutMk cId="423370208" sldId="2147483666"/>
              <ac:spMk id="23" creationId="{388BADF0-3398-4D50-BBEF-A6D3CFF286B2}"/>
            </ac:spMkLst>
          </pc:spChg>
        </pc:sldLayoutChg>
        <pc:sldLayoutChg chg="addSp delSp modSp setBg">
          <pc:chgData name="Siw Jonsson" userId="4963c80d2bb986b6" providerId="LiveId" clId="{E4860616-9992-4816-A4A3-19FF71D219A8}" dt="2019-02-26T15:11:05.952" v="1673" actId="207"/>
          <pc:sldLayoutMkLst>
            <pc:docMk/>
            <pc:sldMasterMk cId="1593038486" sldId="2147483648"/>
            <pc:sldLayoutMk cId="3898164706" sldId="2147483667"/>
          </pc:sldLayoutMkLst>
          <pc:spChg chg="del">
            <ac:chgData name="Siw Jonsson" userId="4963c80d2bb986b6" providerId="LiveId" clId="{E4860616-9992-4816-A4A3-19FF71D219A8}" dt="2019-02-26T12:12:07.273" v="754" actId="478"/>
            <ac:spMkLst>
              <pc:docMk/>
              <pc:sldMasterMk cId="1593038486" sldId="2147483648"/>
              <pc:sldLayoutMk cId="3898164706" sldId="2147483667"/>
              <ac:spMk id="6" creationId="{6922C91B-3C1A-4F4E-9461-C670A0995044}"/>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7" creationId="{63060A4D-F122-43B1-B979-AF3A9A67D8C4}"/>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8" creationId="{973D5D79-F901-4793-AB87-B42E1B07019B}"/>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9" creationId="{514D2EF2-3C0A-468B-A8BF-8A2DEA69D378}"/>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10" creationId="{38E321D8-59F7-42EF-8690-DDFAAA6BC100}"/>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11" creationId="{A64BC11B-D29F-47E0-9CE2-1063BD4410E6}"/>
            </ac:spMkLst>
          </pc:spChg>
          <pc:spChg chg="del">
            <ac:chgData name="Siw Jonsson" userId="4963c80d2bb986b6" providerId="LiveId" clId="{E4860616-9992-4816-A4A3-19FF71D219A8}" dt="2019-02-26T12:12:07.273" v="754" actId="478"/>
            <ac:spMkLst>
              <pc:docMk/>
              <pc:sldMasterMk cId="1593038486" sldId="2147483648"/>
              <pc:sldLayoutMk cId="3898164706" sldId="2147483667"/>
              <ac:spMk id="12" creationId="{0B261CB8-9D0B-4F40-BF6D-3D8EACEA497B}"/>
            </ac:spMkLst>
          </pc:spChg>
          <pc:spChg chg="ord">
            <ac:chgData name="Siw Jonsson" userId="4963c80d2bb986b6" providerId="LiveId" clId="{E4860616-9992-4816-A4A3-19FF71D219A8}" dt="2019-02-26T12:12:11.748" v="756" actId="167"/>
            <ac:spMkLst>
              <pc:docMk/>
              <pc:sldMasterMk cId="1593038486" sldId="2147483648"/>
              <pc:sldLayoutMk cId="3898164706" sldId="2147483667"/>
              <ac:spMk id="13" creationId="{0CF88103-36D0-4BB6-B5C0-9080F7F7FF7F}"/>
            </ac:spMkLst>
          </pc:spChg>
          <pc:spChg chg="add mod">
            <ac:chgData name="Siw Jonsson" userId="4963c80d2bb986b6" providerId="LiveId" clId="{E4860616-9992-4816-A4A3-19FF71D219A8}" dt="2019-02-26T15:11:05.952" v="1673" actId="207"/>
            <ac:spMkLst>
              <pc:docMk/>
              <pc:sldMasterMk cId="1593038486" sldId="2147483648"/>
              <pc:sldLayoutMk cId="3898164706" sldId="2147483667"/>
              <ac:spMk id="14" creationId="{0614AD9A-D145-4DB7-8AA0-E6710438C1FE}"/>
            </ac:spMkLst>
          </pc:spChg>
          <pc:spChg chg="add mod">
            <ac:chgData name="Siw Jonsson" userId="4963c80d2bb986b6" providerId="LiveId" clId="{E4860616-9992-4816-A4A3-19FF71D219A8}" dt="2019-02-26T14:50:06.937" v="1541" actId="207"/>
            <ac:spMkLst>
              <pc:docMk/>
              <pc:sldMasterMk cId="1593038486" sldId="2147483648"/>
              <pc:sldLayoutMk cId="3898164706" sldId="2147483667"/>
              <ac:spMk id="15" creationId="{5E8E9F9A-26C9-4363-B3A0-A66E58FD7CE0}"/>
            </ac:spMkLst>
          </pc:spChg>
          <pc:spChg chg="add mod">
            <ac:chgData name="Siw Jonsson" userId="4963c80d2bb986b6" providerId="LiveId" clId="{E4860616-9992-4816-A4A3-19FF71D219A8}" dt="2019-02-26T14:50:06.937" v="1541" actId="207"/>
            <ac:spMkLst>
              <pc:docMk/>
              <pc:sldMasterMk cId="1593038486" sldId="2147483648"/>
              <pc:sldLayoutMk cId="3898164706" sldId="2147483667"/>
              <ac:spMk id="16" creationId="{0A1D6D8F-986C-462F-AA45-383B378921CB}"/>
            </ac:spMkLst>
          </pc:spChg>
          <pc:spChg chg="add">
            <ac:chgData name="Siw Jonsson" userId="4963c80d2bb986b6" providerId="LiveId" clId="{E4860616-9992-4816-A4A3-19FF71D219A8}" dt="2019-02-26T12:12:08.301" v="755"/>
            <ac:spMkLst>
              <pc:docMk/>
              <pc:sldMasterMk cId="1593038486" sldId="2147483648"/>
              <pc:sldLayoutMk cId="3898164706" sldId="2147483667"/>
              <ac:spMk id="17" creationId="{BCFEDF6B-E747-4CF7-B6CE-E0B05436A037}"/>
            </ac:spMkLst>
          </pc:spChg>
          <pc:spChg chg="add">
            <ac:chgData name="Siw Jonsson" userId="4963c80d2bb986b6" providerId="LiveId" clId="{E4860616-9992-4816-A4A3-19FF71D219A8}" dt="2019-02-26T12:12:08.301" v="755"/>
            <ac:spMkLst>
              <pc:docMk/>
              <pc:sldMasterMk cId="1593038486" sldId="2147483648"/>
              <pc:sldLayoutMk cId="3898164706" sldId="2147483667"/>
              <ac:spMk id="18" creationId="{28C239FC-ABE4-4075-BFF7-20F49C8F5EBF}"/>
            </ac:spMkLst>
          </pc:spChg>
          <pc:spChg chg="add">
            <ac:chgData name="Siw Jonsson" userId="4963c80d2bb986b6" providerId="LiveId" clId="{E4860616-9992-4816-A4A3-19FF71D219A8}" dt="2019-02-26T12:12:08.301" v="755"/>
            <ac:spMkLst>
              <pc:docMk/>
              <pc:sldMasterMk cId="1593038486" sldId="2147483648"/>
              <pc:sldLayoutMk cId="3898164706" sldId="2147483667"/>
              <ac:spMk id="19" creationId="{924A6749-AB9C-4D17-8B1E-59CE6B00C413}"/>
            </ac:spMkLst>
          </pc:spChg>
          <pc:spChg chg="add">
            <ac:chgData name="Siw Jonsson" userId="4963c80d2bb986b6" providerId="LiveId" clId="{E4860616-9992-4816-A4A3-19FF71D219A8}" dt="2019-02-26T12:12:08.301" v="755"/>
            <ac:spMkLst>
              <pc:docMk/>
              <pc:sldMasterMk cId="1593038486" sldId="2147483648"/>
              <pc:sldLayoutMk cId="3898164706" sldId="2147483667"/>
              <ac:spMk id="20" creationId="{881FDF59-F443-48CF-BD1B-5D60E192D908}"/>
            </ac:spMkLst>
          </pc:spChg>
          <pc:spChg chg="add mod">
            <ac:chgData name="Siw Jonsson" userId="4963c80d2bb986b6" providerId="LiveId" clId="{E4860616-9992-4816-A4A3-19FF71D219A8}" dt="2019-02-26T14:49:52.651" v="1540" actId="207"/>
            <ac:spMkLst>
              <pc:docMk/>
              <pc:sldMasterMk cId="1593038486" sldId="2147483648"/>
              <pc:sldLayoutMk cId="3898164706" sldId="2147483667"/>
              <ac:spMk id="22" creationId="{A5E992E2-A642-45D0-B1D9-4D4633209005}"/>
            </ac:spMkLst>
          </pc:spChg>
        </pc:sldLayoutChg>
        <pc:sldLayoutChg chg="addSp delSp modSp setBg">
          <pc:chgData name="Siw Jonsson" userId="4963c80d2bb986b6" providerId="LiveId" clId="{E4860616-9992-4816-A4A3-19FF71D219A8}" dt="2019-02-26T14:52:28.936" v="1546"/>
          <pc:sldLayoutMkLst>
            <pc:docMk/>
            <pc:sldMasterMk cId="1593038486" sldId="2147483648"/>
            <pc:sldLayoutMk cId="2075559214" sldId="2147483668"/>
          </pc:sldLayoutMkLst>
          <pc:spChg chg="mod">
            <ac:chgData name="Siw Jonsson" userId="4963c80d2bb986b6" providerId="LiveId" clId="{E4860616-9992-4816-A4A3-19FF71D219A8}" dt="2019-02-26T12:27:45.992" v="821" actId="14100"/>
            <ac:spMkLst>
              <pc:docMk/>
              <pc:sldMasterMk cId="1593038486" sldId="2147483648"/>
              <pc:sldLayoutMk cId="2075559214" sldId="2147483668"/>
              <ac:spMk id="3" creationId="{94C4E7BB-44C3-4D3D-8111-4E78FDB12383}"/>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11" creationId="{12BAD8C5-E4D5-4FE8-B8A9-BEDC87471362}"/>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12" creationId="{EADAB533-0552-4EAE-8AE3-F4867CBE8D91}"/>
            </ac:spMkLst>
          </pc:spChg>
          <pc:spChg chg="add mod">
            <ac:chgData name="Siw Jonsson" userId="4963c80d2bb986b6" providerId="LiveId" clId="{E4860616-9992-4816-A4A3-19FF71D219A8}" dt="2019-02-26T12:35:40.603" v="966" actId="20577"/>
            <ac:spMkLst>
              <pc:docMk/>
              <pc:sldMasterMk cId="1593038486" sldId="2147483648"/>
              <pc:sldLayoutMk cId="2075559214" sldId="2147483668"/>
              <ac:spMk id="14" creationId="{5EB124FF-43CB-4D2F-814C-F71C67315F30}"/>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15" creationId="{0ECE26CF-D544-43E5-B454-F8413555AB15}"/>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16" creationId="{6D648C2A-256F-47ED-B43A-24D7B8F0915E}"/>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17" creationId="{DBD64C67-503C-4C8F-BC63-1339498D8C88}"/>
            </ac:spMkLst>
          </pc:spChg>
          <pc:spChg chg="mod">
            <ac:chgData name="Siw Jonsson" userId="4963c80d2bb986b6" providerId="LiveId" clId="{E4860616-9992-4816-A4A3-19FF71D219A8}" dt="2019-02-26T14:20:05.824" v="1090" actId="14100"/>
            <ac:spMkLst>
              <pc:docMk/>
              <pc:sldMasterMk cId="1593038486" sldId="2147483648"/>
              <pc:sldLayoutMk cId="2075559214" sldId="2147483668"/>
              <ac:spMk id="18" creationId="{C41C46F1-7A17-44CD-AA3C-FE9BCCD03CFF}"/>
            </ac:spMkLst>
          </pc:spChg>
          <pc:spChg chg="add">
            <ac:chgData name="Siw Jonsson" userId="4963c80d2bb986b6" providerId="LiveId" clId="{E4860616-9992-4816-A4A3-19FF71D219A8}" dt="2019-02-26T14:51:45.233" v="1543"/>
            <ac:spMkLst>
              <pc:docMk/>
              <pc:sldMasterMk cId="1593038486" sldId="2147483648"/>
              <pc:sldLayoutMk cId="2075559214" sldId="2147483668"/>
              <ac:spMk id="19" creationId="{2254175C-91D8-4D20-B2C3-A3101E24BC2A}"/>
            </ac:spMkLst>
          </pc:spChg>
          <pc:spChg chg="add mod">
            <ac:chgData name="Siw Jonsson" userId="4963c80d2bb986b6" providerId="LiveId" clId="{E4860616-9992-4816-A4A3-19FF71D219A8}" dt="2019-02-26T14:52:00.541" v="1544" actId="207"/>
            <ac:spMkLst>
              <pc:docMk/>
              <pc:sldMasterMk cId="1593038486" sldId="2147483648"/>
              <pc:sldLayoutMk cId="2075559214" sldId="2147483668"/>
              <ac:spMk id="20" creationId="{76D2CC4D-697D-4E74-8E1A-2DDCEB9D1231}"/>
            </ac:spMkLst>
          </pc:spChg>
          <pc:spChg chg="add mod">
            <ac:chgData name="Siw Jonsson" userId="4963c80d2bb986b6" providerId="LiveId" clId="{E4860616-9992-4816-A4A3-19FF71D219A8}" dt="2019-02-26T14:52:05.822" v="1545" actId="207"/>
            <ac:spMkLst>
              <pc:docMk/>
              <pc:sldMasterMk cId="1593038486" sldId="2147483648"/>
              <pc:sldLayoutMk cId="2075559214" sldId="2147483668"/>
              <ac:spMk id="21" creationId="{150E0A7A-F92D-4189-A3C8-FA922B70E1DC}"/>
            </ac:spMkLst>
          </pc:spChg>
          <pc:spChg chg="add">
            <ac:chgData name="Siw Jonsson" userId="4963c80d2bb986b6" providerId="LiveId" clId="{E4860616-9992-4816-A4A3-19FF71D219A8}" dt="2019-02-26T14:51:45.233" v="1543"/>
            <ac:spMkLst>
              <pc:docMk/>
              <pc:sldMasterMk cId="1593038486" sldId="2147483648"/>
              <pc:sldLayoutMk cId="2075559214" sldId="2147483668"/>
              <ac:spMk id="22" creationId="{0BCC6A3C-433A-412A-9A67-1BAE038D38EA}"/>
            </ac:spMkLst>
          </pc:spChg>
          <pc:spChg chg="add">
            <ac:chgData name="Siw Jonsson" userId="4963c80d2bb986b6" providerId="LiveId" clId="{E4860616-9992-4816-A4A3-19FF71D219A8}" dt="2019-02-26T14:51:45.233" v="1543"/>
            <ac:spMkLst>
              <pc:docMk/>
              <pc:sldMasterMk cId="1593038486" sldId="2147483648"/>
              <pc:sldLayoutMk cId="2075559214" sldId="2147483668"/>
              <ac:spMk id="23" creationId="{AD2A1B6F-1E30-4EE4-AAFF-0CF70AC02030}"/>
            </ac:spMkLst>
          </pc:spChg>
          <pc:spChg chg="add">
            <ac:chgData name="Siw Jonsson" userId="4963c80d2bb986b6" providerId="LiveId" clId="{E4860616-9992-4816-A4A3-19FF71D219A8}" dt="2019-02-26T14:51:45.233" v="1543"/>
            <ac:spMkLst>
              <pc:docMk/>
              <pc:sldMasterMk cId="1593038486" sldId="2147483648"/>
              <pc:sldLayoutMk cId="2075559214" sldId="2147483668"/>
              <ac:spMk id="24" creationId="{B254895F-1DC6-43BF-804E-B24F8FCE7B3D}"/>
            </ac:spMkLst>
          </pc:spChg>
          <pc:spChg chg="mod">
            <ac:chgData name="Siw Jonsson" userId="4963c80d2bb986b6" providerId="LiveId" clId="{E4860616-9992-4816-A4A3-19FF71D219A8}" dt="2019-02-26T12:32:25.039" v="862" actId="14100"/>
            <ac:spMkLst>
              <pc:docMk/>
              <pc:sldMasterMk cId="1593038486" sldId="2147483648"/>
              <pc:sldLayoutMk cId="2075559214" sldId="2147483668"/>
              <ac:spMk id="25" creationId="{0633ED4A-F98D-4F1E-90F5-0F104EB5FF22}"/>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27" creationId="{D5641088-97EE-43BA-B720-79957B492E5F}"/>
            </ac:spMkLst>
          </pc:spChg>
          <pc:spChg chg="del">
            <ac:chgData name="Siw Jonsson" userId="4963c80d2bb986b6" providerId="LiveId" clId="{E4860616-9992-4816-A4A3-19FF71D219A8}" dt="2019-02-26T14:51:44.316" v="1542" actId="478"/>
            <ac:spMkLst>
              <pc:docMk/>
              <pc:sldMasterMk cId="1593038486" sldId="2147483648"/>
              <pc:sldLayoutMk cId="2075559214" sldId="2147483668"/>
              <ac:spMk id="28" creationId="{5372703E-7714-40C1-9B43-FD4DF046CF1A}"/>
            </ac:spMkLst>
          </pc:spChg>
          <pc:spChg chg="add">
            <ac:chgData name="Siw Jonsson" userId="4963c80d2bb986b6" providerId="LiveId" clId="{E4860616-9992-4816-A4A3-19FF71D219A8}" dt="2019-02-26T14:51:45.233" v="1543"/>
            <ac:spMkLst>
              <pc:docMk/>
              <pc:sldMasterMk cId="1593038486" sldId="2147483648"/>
              <pc:sldLayoutMk cId="2075559214" sldId="2147483668"/>
              <ac:spMk id="29" creationId="{52F56741-ADDD-4791-A6B7-17F11CD6D590}"/>
            </ac:spMkLst>
          </pc:spChg>
          <pc:picChg chg="add del mod modCrop">
            <ac:chgData name="Siw Jonsson" userId="4963c80d2bb986b6" providerId="LiveId" clId="{E4860616-9992-4816-A4A3-19FF71D219A8}" dt="2019-02-26T12:35:45.011" v="967" actId="478"/>
            <ac:picMkLst>
              <pc:docMk/>
              <pc:sldMasterMk cId="1593038486" sldId="2147483648"/>
              <pc:sldLayoutMk cId="2075559214" sldId="2147483668"/>
              <ac:picMk id="2" creationId="{66D2C709-D303-41BB-9987-6C04431043E6}"/>
            </ac:picMkLst>
          </pc:picChg>
        </pc:sldLayoutChg>
        <pc:sldLayoutChg chg="addSp delSp">
          <pc:chgData name="Siw Jonsson" userId="4963c80d2bb986b6" providerId="LiveId" clId="{E4860616-9992-4816-A4A3-19FF71D219A8}" dt="2019-02-26T13:12:46.168" v="996"/>
          <pc:sldLayoutMkLst>
            <pc:docMk/>
            <pc:sldMasterMk cId="1593038486" sldId="2147483648"/>
            <pc:sldLayoutMk cId="3668296358" sldId="2147483669"/>
          </pc:sldLayoutMkLst>
          <pc:spChg chg="del">
            <ac:chgData name="Siw Jonsson" userId="4963c80d2bb986b6" providerId="LiveId" clId="{E4860616-9992-4816-A4A3-19FF71D219A8}" dt="2019-02-26T13:12:04.236" v="994" actId="478"/>
            <ac:spMkLst>
              <pc:docMk/>
              <pc:sldMasterMk cId="1593038486" sldId="2147483648"/>
              <pc:sldLayoutMk cId="3668296358" sldId="2147483669"/>
              <ac:spMk id="3" creationId="{93E57CC2-2C59-4E36-A83D-0DAFFD4500EE}"/>
            </ac:spMkLst>
          </pc:spChg>
          <pc:spChg chg="del">
            <ac:chgData name="Siw Jonsson" userId="4963c80d2bb986b6" providerId="LiveId" clId="{E4860616-9992-4816-A4A3-19FF71D219A8}" dt="2019-02-26T13:12:04.236" v="994" actId="478"/>
            <ac:spMkLst>
              <pc:docMk/>
              <pc:sldMasterMk cId="1593038486" sldId="2147483648"/>
              <pc:sldLayoutMk cId="3668296358" sldId="2147483669"/>
              <ac:spMk id="4" creationId="{2553513D-17A1-4397-9A62-1BF92385D8C9}"/>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5" creationId="{D3959B35-4400-4D78-9921-F114B26C17D7}"/>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6" creationId="{AD5E0E0B-0337-4F87-8870-7A0506CDDFC3}"/>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7" creationId="{F9C31C5C-2804-43F1-A1B4-E8B6A55299AF}"/>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8" creationId="{E657E502-956C-41EA-B93C-575E150823A0}"/>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9" creationId="{82DC3B67-DD61-4B89-B79C-A98867BDC349}"/>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10" creationId="{1A893B20-2744-45E3-9E41-394B5510BA71}"/>
            </ac:spMkLst>
          </pc:spChg>
          <pc:spChg chg="add del">
            <ac:chgData name="Siw Jonsson" userId="4963c80d2bb986b6" providerId="LiveId" clId="{E4860616-9992-4816-A4A3-19FF71D219A8}" dt="2019-02-26T13:12:46.168" v="996"/>
            <ac:spMkLst>
              <pc:docMk/>
              <pc:sldMasterMk cId="1593038486" sldId="2147483648"/>
              <pc:sldLayoutMk cId="3668296358" sldId="2147483669"/>
              <ac:spMk id="11" creationId="{3BC3A2E5-E84E-44F8-856D-B1FC288932D7}"/>
            </ac:spMkLst>
          </pc:spChg>
        </pc:sldLayoutChg>
      </pc:sldMasterChg>
    </pc:docChg>
  </pc:docChgLst>
  <pc:docChgLst>
    <pc:chgData name="Siw Jonsson" userId="4963c80d2bb986b6" providerId="LiveId" clId="{3B3AAD66-DEB7-41DD-800B-4977A6887F1B}"/>
    <pc:docChg chg="custSel modMainMaster">
      <pc:chgData name="Siw Jonsson" userId="4963c80d2bb986b6" providerId="LiveId" clId="{3B3AAD66-DEB7-41DD-800B-4977A6887F1B}" dt="2019-02-26T18:52:00.463" v="18"/>
      <pc:docMkLst>
        <pc:docMk/>
      </pc:docMkLst>
      <pc:sldMasterChg chg="addSp modSp modSldLayout">
        <pc:chgData name="Siw Jonsson" userId="4963c80d2bb986b6" providerId="LiveId" clId="{3B3AAD66-DEB7-41DD-800B-4977A6887F1B}" dt="2019-02-26T18:52:00.463" v="18"/>
        <pc:sldMasterMkLst>
          <pc:docMk/>
          <pc:sldMasterMk cId="1593038486" sldId="2147483648"/>
        </pc:sldMasterMkLst>
        <pc:spChg chg="add">
          <ac:chgData name="Siw Jonsson" userId="4963c80d2bb986b6" providerId="LiveId" clId="{3B3AAD66-DEB7-41DD-800B-4977A6887F1B}" dt="2019-02-26T18:46:29.442" v="0"/>
          <ac:spMkLst>
            <pc:docMk/>
            <pc:sldMasterMk cId="1593038486" sldId="2147483648"/>
            <ac:spMk id="7" creationId="{5651167E-F495-47FD-8006-8337A7A0051A}"/>
          </ac:spMkLst>
        </pc:spChg>
        <pc:spChg chg="add">
          <ac:chgData name="Siw Jonsson" userId="4963c80d2bb986b6" providerId="LiveId" clId="{3B3AAD66-DEB7-41DD-800B-4977A6887F1B}" dt="2019-02-26T18:46:29.442" v="0"/>
          <ac:spMkLst>
            <pc:docMk/>
            <pc:sldMasterMk cId="1593038486" sldId="2147483648"/>
            <ac:spMk id="8" creationId="{02E2ECE0-99FC-4139-B328-44395D580230}"/>
          </ac:spMkLst>
        </pc:spChg>
        <pc:spChg chg="add">
          <ac:chgData name="Siw Jonsson" userId="4963c80d2bb986b6" providerId="LiveId" clId="{3B3AAD66-DEB7-41DD-800B-4977A6887F1B}" dt="2019-02-26T18:46:29.442" v="0"/>
          <ac:spMkLst>
            <pc:docMk/>
            <pc:sldMasterMk cId="1593038486" sldId="2147483648"/>
            <ac:spMk id="9" creationId="{72C3E631-02F9-4050-A763-00F5AB387C84}"/>
          </ac:spMkLst>
        </pc:spChg>
        <pc:spChg chg="add ord">
          <ac:chgData name="Siw Jonsson" userId="4963c80d2bb986b6" providerId="LiveId" clId="{3B3AAD66-DEB7-41DD-800B-4977A6887F1B}" dt="2019-02-26T18:46:47.050" v="2" actId="167"/>
          <ac:spMkLst>
            <pc:docMk/>
            <pc:sldMasterMk cId="1593038486" sldId="2147483648"/>
            <ac:spMk id="10" creationId="{998AEBC6-32AA-4626-90F5-6D22E36E4CD6}"/>
          </ac:spMkLst>
        </pc:spChg>
        <pc:spChg chg="add ord">
          <ac:chgData name="Siw Jonsson" userId="4963c80d2bb986b6" providerId="LiveId" clId="{3B3AAD66-DEB7-41DD-800B-4977A6887F1B}" dt="2019-02-26T18:46:47.050" v="2" actId="167"/>
          <ac:spMkLst>
            <pc:docMk/>
            <pc:sldMasterMk cId="1593038486" sldId="2147483648"/>
            <ac:spMk id="11" creationId="{5FB2ADB1-B600-4A4D-8D36-27C9CF7B45E8}"/>
          </ac:spMkLst>
        </pc:spChg>
        <pc:spChg chg="mod">
          <ac:chgData name="Siw Jonsson" userId="4963c80d2bb986b6" providerId="LiveId" clId="{3B3AAD66-DEB7-41DD-800B-4977A6887F1B}" dt="2019-02-26T18:47:00.850" v="3" actId="207"/>
          <ac:spMkLst>
            <pc:docMk/>
            <pc:sldMasterMk cId="1593038486" sldId="2147483648"/>
            <ac:spMk id="98" creationId="{B5B14B29-2798-457C-9A6A-11F575208296}"/>
          </ac:spMkLst>
        </pc:spChg>
        <pc:spChg chg="mod">
          <ac:chgData name="Siw Jonsson" userId="4963c80d2bb986b6" providerId="LiveId" clId="{3B3AAD66-DEB7-41DD-800B-4977A6887F1B}" dt="2019-02-26T18:47:00.850" v="3" actId="207"/>
          <ac:spMkLst>
            <pc:docMk/>
            <pc:sldMasterMk cId="1593038486" sldId="2147483648"/>
            <ac:spMk id="99" creationId="{B567F649-55B0-49C4-AB12-4F9CA4FDC120}"/>
          </ac:spMkLst>
        </pc:spChg>
        <pc:sldLayoutChg chg="delSp">
          <pc:chgData name="Siw Jonsson" userId="4963c80d2bb986b6" providerId="LiveId" clId="{3B3AAD66-DEB7-41DD-800B-4977A6887F1B}" dt="2019-02-26T18:48:25.224" v="8" actId="478"/>
          <pc:sldLayoutMkLst>
            <pc:docMk/>
            <pc:sldMasterMk cId="1593038486" sldId="2147483648"/>
            <pc:sldLayoutMk cId="1972633916" sldId="2147483650"/>
          </pc:sldLayoutMkLst>
          <pc:spChg chg="del">
            <ac:chgData name="Siw Jonsson" userId="4963c80d2bb986b6" providerId="LiveId" clId="{3B3AAD66-DEB7-41DD-800B-4977A6887F1B}" dt="2019-02-26T18:48:25.224" v="8" actId="478"/>
            <ac:spMkLst>
              <pc:docMk/>
              <pc:sldMasterMk cId="1593038486" sldId="2147483648"/>
              <pc:sldLayoutMk cId="1972633916" sldId="2147483650"/>
              <ac:spMk id="57" creationId="{7A1D3766-1AC3-4A81-87F4-3A893E4227F7}"/>
            </ac:spMkLst>
          </pc:spChg>
          <pc:spChg chg="del">
            <ac:chgData name="Siw Jonsson" userId="4963c80d2bb986b6" providerId="LiveId" clId="{3B3AAD66-DEB7-41DD-800B-4977A6887F1B}" dt="2019-02-26T18:48:25.224" v="8" actId="478"/>
            <ac:spMkLst>
              <pc:docMk/>
              <pc:sldMasterMk cId="1593038486" sldId="2147483648"/>
              <pc:sldLayoutMk cId="1972633916" sldId="2147483650"/>
              <ac:spMk id="60" creationId="{FA402159-78B0-4FA1-98C6-99DAA278947F}"/>
            </ac:spMkLst>
          </pc:spChg>
          <pc:spChg chg="del">
            <ac:chgData name="Siw Jonsson" userId="4963c80d2bb986b6" providerId="LiveId" clId="{3B3AAD66-DEB7-41DD-800B-4977A6887F1B}" dt="2019-02-26T18:48:25.224" v="8" actId="478"/>
            <ac:spMkLst>
              <pc:docMk/>
              <pc:sldMasterMk cId="1593038486" sldId="2147483648"/>
              <pc:sldLayoutMk cId="1972633916" sldId="2147483650"/>
              <ac:spMk id="61" creationId="{B4C20B99-91D8-4321-B57F-17D13F01822C}"/>
            </ac:spMkLst>
          </pc:spChg>
          <pc:spChg chg="del">
            <ac:chgData name="Siw Jonsson" userId="4963c80d2bb986b6" providerId="LiveId" clId="{3B3AAD66-DEB7-41DD-800B-4977A6887F1B}" dt="2019-02-26T18:48:25.224" v="8" actId="478"/>
            <ac:spMkLst>
              <pc:docMk/>
              <pc:sldMasterMk cId="1593038486" sldId="2147483648"/>
              <pc:sldLayoutMk cId="1972633916" sldId="2147483650"/>
              <ac:spMk id="62" creationId="{95E16F6F-289A-400B-8B4A-55BE11D72B0D}"/>
            </ac:spMkLst>
          </pc:spChg>
          <pc:spChg chg="del">
            <ac:chgData name="Siw Jonsson" userId="4963c80d2bb986b6" providerId="LiveId" clId="{3B3AAD66-DEB7-41DD-800B-4977A6887F1B}" dt="2019-02-26T18:48:25.224" v="8" actId="478"/>
            <ac:spMkLst>
              <pc:docMk/>
              <pc:sldMasterMk cId="1593038486" sldId="2147483648"/>
              <pc:sldLayoutMk cId="1972633916" sldId="2147483650"/>
              <ac:spMk id="63" creationId="{D162A43C-D061-44E5-9453-DA43EDEDD60C}"/>
            </ac:spMkLst>
          </pc:spChg>
        </pc:sldLayoutChg>
        <pc:sldLayoutChg chg="addSp delSp modSp">
          <pc:chgData name="Siw Jonsson" userId="4963c80d2bb986b6" providerId="LiveId" clId="{3B3AAD66-DEB7-41DD-800B-4977A6887F1B}" dt="2019-02-26T18:47:45.800" v="7"/>
          <pc:sldLayoutMkLst>
            <pc:docMk/>
            <pc:sldMasterMk cId="1593038486" sldId="2147483648"/>
            <pc:sldLayoutMk cId="2107229054" sldId="2147483651"/>
          </pc:sldLayoutMkLst>
          <pc:spChg chg="add del mod">
            <ac:chgData name="Siw Jonsson" userId="4963c80d2bb986b6" providerId="LiveId" clId="{3B3AAD66-DEB7-41DD-800B-4977A6887F1B}" dt="2019-02-26T18:47:45.111" v="6"/>
            <ac:spMkLst>
              <pc:docMk/>
              <pc:sldMasterMk cId="1593038486" sldId="2147483648"/>
              <pc:sldLayoutMk cId="2107229054" sldId="2147483651"/>
              <ac:spMk id="2" creationId="{C24C5F87-A176-4CEA-97CA-4069FC723165}"/>
            </ac:spMkLst>
          </pc:spChg>
          <pc:spChg chg="add del mod">
            <ac:chgData name="Siw Jonsson" userId="4963c80d2bb986b6" providerId="LiveId" clId="{3B3AAD66-DEB7-41DD-800B-4977A6887F1B}" dt="2019-02-26T18:47:45.111" v="6"/>
            <ac:spMkLst>
              <pc:docMk/>
              <pc:sldMasterMk cId="1593038486" sldId="2147483648"/>
              <pc:sldLayoutMk cId="2107229054" sldId="2147483651"/>
              <ac:spMk id="3" creationId="{4DF1D833-AFE7-427D-9399-3854147392E3}"/>
            </ac:spMkLst>
          </pc:spChg>
          <pc:spChg chg="add mod">
            <ac:chgData name="Siw Jonsson" userId="4963c80d2bb986b6" providerId="LiveId" clId="{3B3AAD66-DEB7-41DD-800B-4977A6887F1B}" dt="2019-02-26T18:47:45.800" v="7"/>
            <ac:spMkLst>
              <pc:docMk/>
              <pc:sldMasterMk cId="1593038486" sldId="2147483648"/>
              <pc:sldLayoutMk cId="2107229054" sldId="2147483651"/>
              <ac:spMk id="4" creationId="{39FAF1FD-5AFD-44F3-AB01-AF81D2508ED2}"/>
            </ac:spMkLst>
          </pc:spChg>
          <pc:spChg chg="add mod">
            <ac:chgData name="Siw Jonsson" userId="4963c80d2bb986b6" providerId="LiveId" clId="{3B3AAD66-DEB7-41DD-800B-4977A6887F1B}" dt="2019-02-26T18:47:45.800" v="7"/>
            <ac:spMkLst>
              <pc:docMk/>
              <pc:sldMasterMk cId="1593038486" sldId="2147483648"/>
              <pc:sldLayoutMk cId="2107229054" sldId="2147483651"/>
              <ac:spMk id="5" creationId="{D240649C-A3B5-4A57-840E-0D523AB5996C}"/>
            </ac:spMkLst>
          </pc:spChg>
          <pc:spChg chg="add mod">
            <ac:chgData name="Siw Jonsson" userId="4963c80d2bb986b6" providerId="LiveId" clId="{3B3AAD66-DEB7-41DD-800B-4977A6887F1B}" dt="2019-02-26T18:47:45.800" v="7"/>
            <ac:spMkLst>
              <pc:docMk/>
              <pc:sldMasterMk cId="1593038486" sldId="2147483648"/>
              <pc:sldLayoutMk cId="2107229054" sldId="2147483651"/>
              <ac:spMk id="6" creationId="{A371C7F8-8C76-41ED-ADBD-3F838C6621FD}"/>
            </ac:spMkLst>
          </pc:spChg>
          <pc:spChg chg="del">
            <ac:chgData name="Siw Jonsson" userId="4963c80d2bb986b6" providerId="LiveId" clId="{3B3AAD66-DEB7-41DD-800B-4977A6887F1B}" dt="2019-02-26T18:47:31.963" v="4"/>
            <ac:spMkLst>
              <pc:docMk/>
              <pc:sldMasterMk cId="1593038486" sldId="2147483648"/>
              <pc:sldLayoutMk cId="2107229054" sldId="2147483651"/>
              <ac:spMk id="7" creationId="{A59C8A0C-59EE-4B34-A58B-1D0A8BC64DBB}"/>
            </ac:spMkLst>
          </pc:spChg>
          <pc:spChg chg="del">
            <ac:chgData name="Siw Jonsson" userId="4963c80d2bb986b6" providerId="LiveId" clId="{3B3AAD66-DEB7-41DD-800B-4977A6887F1B}" dt="2019-02-26T18:47:31.963" v="4"/>
            <ac:spMkLst>
              <pc:docMk/>
              <pc:sldMasterMk cId="1593038486" sldId="2147483648"/>
              <pc:sldLayoutMk cId="2107229054" sldId="2147483651"/>
              <ac:spMk id="18" creationId="{F14EE1C1-C9DD-4263-B20C-53AC66131880}"/>
            </ac:spMkLst>
          </pc:spChg>
          <pc:spChg chg="del">
            <ac:chgData name="Siw Jonsson" userId="4963c80d2bb986b6" providerId="LiveId" clId="{3B3AAD66-DEB7-41DD-800B-4977A6887F1B}" dt="2019-02-26T18:47:31.963" v="4"/>
            <ac:spMkLst>
              <pc:docMk/>
              <pc:sldMasterMk cId="1593038486" sldId="2147483648"/>
              <pc:sldLayoutMk cId="2107229054" sldId="2147483651"/>
              <ac:spMk id="20" creationId="{275DF248-B127-47CD-9B21-99AEBE26F0A3}"/>
            </ac:spMkLst>
          </pc:spChg>
          <pc:spChg chg="del">
            <ac:chgData name="Siw Jonsson" userId="4963c80d2bb986b6" providerId="LiveId" clId="{3B3AAD66-DEB7-41DD-800B-4977A6887F1B}" dt="2019-02-26T18:47:31.963" v="4"/>
            <ac:spMkLst>
              <pc:docMk/>
              <pc:sldMasterMk cId="1593038486" sldId="2147483648"/>
              <pc:sldLayoutMk cId="2107229054" sldId="2147483651"/>
              <ac:spMk id="21" creationId="{54CFB20B-A5EB-4029-83B7-2B48068AF0DE}"/>
            </ac:spMkLst>
          </pc:spChg>
          <pc:spChg chg="del">
            <ac:chgData name="Siw Jonsson" userId="4963c80d2bb986b6" providerId="LiveId" clId="{3B3AAD66-DEB7-41DD-800B-4977A6887F1B}" dt="2019-02-26T18:47:31.963" v="4"/>
            <ac:spMkLst>
              <pc:docMk/>
              <pc:sldMasterMk cId="1593038486" sldId="2147483648"/>
              <pc:sldLayoutMk cId="2107229054" sldId="2147483651"/>
              <ac:spMk id="31" creationId="{1F916454-87D5-490D-B0DA-D7961BBC7898}"/>
            </ac:spMkLst>
          </pc:spChg>
          <pc:spChg chg="del">
            <ac:chgData name="Siw Jonsson" userId="4963c80d2bb986b6" providerId="LiveId" clId="{3B3AAD66-DEB7-41DD-800B-4977A6887F1B}" dt="2019-02-26T18:47:45.111" v="6"/>
            <ac:spMkLst>
              <pc:docMk/>
              <pc:sldMasterMk cId="1593038486" sldId="2147483648"/>
              <pc:sldLayoutMk cId="2107229054" sldId="2147483651"/>
              <ac:spMk id="35" creationId="{307B823A-C102-4393-AFD1-73CE85A8B046}"/>
            </ac:spMkLst>
          </pc:spChg>
          <pc:spChg chg="del">
            <ac:chgData name="Siw Jonsson" userId="4963c80d2bb986b6" providerId="LiveId" clId="{3B3AAD66-DEB7-41DD-800B-4977A6887F1B}" dt="2019-02-26T18:47:31.963" v="4"/>
            <ac:spMkLst>
              <pc:docMk/>
              <pc:sldMasterMk cId="1593038486" sldId="2147483648"/>
              <pc:sldLayoutMk cId="2107229054" sldId="2147483651"/>
              <ac:spMk id="36" creationId="{FE699215-6DAF-433A-88F4-834CB2D998EE}"/>
            </ac:spMkLst>
          </pc:spChg>
          <pc:spChg chg="del">
            <ac:chgData name="Siw Jonsson" userId="4963c80d2bb986b6" providerId="LiveId" clId="{3B3AAD66-DEB7-41DD-800B-4977A6887F1B}" dt="2019-02-26T18:47:31.963" v="4"/>
            <ac:spMkLst>
              <pc:docMk/>
              <pc:sldMasterMk cId="1593038486" sldId="2147483648"/>
              <pc:sldLayoutMk cId="2107229054" sldId="2147483651"/>
              <ac:spMk id="94" creationId="{48E4C5C1-6146-4230-9C4B-E4039084E933}"/>
            </ac:spMkLst>
          </pc:spChg>
        </pc:sldLayoutChg>
        <pc:sldLayoutChg chg="addSp delSp modSp">
          <pc:chgData name="Siw Jonsson" userId="4963c80d2bb986b6" providerId="LiveId" clId="{3B3AAD66-DEB7-41DD-800B-4977A6887F1B}" dt="2019-02-26T18:48:52.751" v="10"/>
          <pc:sldLayoutMkLst>
            <pc:docMk/>
            <pc:sldMasterMk cId="1593038486" sldId="2147483648"/>
            <pc:sldLayoutMk cId="2063668959" sldId="2147483657"/>
          </pc:sldLayoutMkLst>
          <pc:spChg chg="add mod">
            <ac:chgData name="Siw Jonsson" userId="4963c80d2bb986b6" providerId="LiveId" clId="{3B3AAD66-DEB7-41DD-800B-4977A6887F1B}" dt="2019-02-26T18:48:52.751" v="10"/>
            <ac:spMkLst>
              <pc:docMk/>
              <pc:sldMasterMk cId="1593038486" sldId="2147483648"/>
              <pc:sldLayoutMk cId="2063668959" sldId="2147483657"/>
              <ac:spMk id="4" creationId="{C80C696A-3D60-438B-BDD0-6CD8F813085E}"/>
            </ac:spMkLst>
          </pc:spChg>
          <pc:spChg chg="add mod">
            <ac:chgData name="Siw Jonsson" userId="4963c80d2bb986b6" providerId="LiveId" clId="{3B3AAD66-DEB7-41DD-800B-4977A6887F1B}" dt="2019-02-26T18:48:52.751" v="10"/>
            <ac:spMkLst>
              <pc:docMk/>
              <pc:sldMasterMk cId="1593038486" sldId="2147483648"/>
              <pc:sldLayoutMk cId="2063668959" sldId="2147483657"/>
              <ac:spMk id="5" creationId="{66E30721-C335-4983-98B3-51880177B39E}"/>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4" creationId="{564EDA07-2DE8-4B99-89F4-54B6D69A7C5C}"/>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5" creationId="{891357F0-DDCE-45ED-8C4F-DA751170F7C0}"/>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6" creationId="{8B344123-4DA9-482F-9055-ADEF43F233F2}"/>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7" creationId="{879D70FC-EF37-43F2-92F2-7357BB6B1CD0}"/>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8" creationId="{18AED509-DD7A-467D-96F2-98B0F77C2C42}"/>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19" creationId="{7FDE4770-03B1-45E3-A7E0-22B15DD12DD4}"/>
            </ac:spMkLst>
          </pc:spChg>
          <pc:spChg chg="del">
            <ac:chgData name="Siw Jonsson" userId="4963c80d2bb986b6" providerId="LiveId" clId="{3B3AAD66-DEB7-41DD-800B-4977A6887F1B}" dt="2019-02-26T18:48:46.616" v="9" actId="478"/>
            <ac:spMkLst>
              <pc:docMk/>
              <pc:sldMasterMk cId="1593038486" sldId="2147483648"/>
              <pc:sldLayoutMk cId="2063668959" sldId="2147483657"/>
              <ac:spMk id="20" creationId="{38E8B2C3-5945-4D79-A92E-54C8C6C5C578}"/>
            </ac:spMkLst>
          </pc:spChg>
        </pc:sldLayoutChg>
        <pc:sldLayoutChg chg="addSp delSp modSp">
          <pc:chgData name="Siw Jonsson" userId="4963c80d2bb986b6" providerId="LiveId" clId="{3B3AAD66-DEB7-41DD-800B-4977A6887F1B}" dt="2019-02-26T18:51:31.501" v="15" actId="207"/>
          <pc:sldLayoutMkLst>
            <pc:docMk/>
            <pc:sldMasterMk cId="1593038486" sldId="2147483648"/>
            <pc:sldLayoutMk cId="3898164706" sldId="2147483667"/>
          </pc:sldLayoutMkLst>
          <pc:spChg chg="add">
            <ac:chgData name="Siw Jonsson" userId="4963c80d2bb986b6" providerId="LiveId" clId="{3B3AAD66-DEB7-41DD-800B-4977A6887F1B}" dt="2019-02-26T18:50:15.925" v="13"/>
            <ac:spMkLst>
              <pc:docMk/>
              <pc:sldMasterMk cId="1593038486" sldId="2147483648"/>
              <pc:sldLayoutMk cId="3898164706" sldId="2147483667"/>
              <ac:spMk id="12" creationId="{98B9C9FD-8BA5-4A24-97CD-A9B185F53F68}"/>
            </ac:spMkLst>
          </pc:spChg>
          <pc:spChg chg="mod">
            <ac:chgData name="Siw Jonsson" userId="4963c80d2bb986b6" providerId="LiveId" clId="{3B3AAD66-DEB7-41DD-800B-4977A6887F1B}" dt="2019-02-26T18:50:03.916" v="12" actId="207"/>
            <ac:spMkLst>
              <pc:docMk/>
              <pc:sldMasterMk cId="1593038486" sldId="2147483648"/>
              <pc:sldLayoutMk cId="3898164706" sldId="2147483667"/>
              <ac:spMk id="13" creationId="{0CF88103-36D0-4BB6-B5C0-9080F7F7FF7F}"/>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4" creationId="{0614AD9A-D145-4DB7-8AA0-E6710438C1FE}"/>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5" creationId="{5E8E9F9A-26C9-4363-B3A0-A66E58FD7CE0}"/>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6" creationId="{0A1D6D8F-986C-462F-AA45-383B378921CB}"/>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7" creationId="{BCFEDF6B-E747-4CF7-B6CE-E0B05436A037}"/>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8" creationId="{28C239FC-ABE4-4075-BFF7-20F49C8F5EBF}"/>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19" creationId="{924A6749-AB9C-4D17-8B1E-59CE6B00C413}"/>
            </ac:spMkLst>
          </pc:spChg>
          <pc:spChg chg="del">
            <ac:chgData name="Siw Jonsson" userId="4963c80d2bb986b6" providerId="LiveId" clId="{3B3AAD66-DEB7-41DD-800B-4977A6887F1B}" dt="2019-02-26T18:49:04.427" v="11" actId="478"/>
            <ac:spMkLst>
              <pc:docMk/>
              <pc:sldMasterMk cId="1593038486" sldId="2147483648"/>
              <pc:sldLayoutMk cId="3898164706" sldId="2147483667"/>
              <ac:spMk id="20" creationId="{881FDF59-F443-48CF-BD1B-5D60E192D908}"/>
            </ac:spMkLst>
          </pc:spChg>
          <pc:spChg chg="add">
            <ac:chgData name="Siw Jonsson" userId="4963c80d2bb986b6" providerId="LiveId" clId="{3B3AAD66-DEB7-41DD-800B-4977A6887F1B}" dt="2019-02-26T18:50:15.925" v="13"/>
            <ac:spMkLst>
              <pc:docMk/>
              <pc:sldMasterMk cId="1593038486" sldId="2147483648"/>
              <pc:sldLayoutMk cId="3898164706" sldId="2147483667"/>
              <ac:spMk id="23" creationId="{64061096-B1D5-48C1-8455-5A6836AAEF46}"/>
            </ac:spMkLst>
          </pc:spChg>
          <pc:spChg chg="add mod">
            <ac:chgData name="Siw Jonsson" userId="4963c80d2bb986b6" providerId="LiveId" clId="{3B3AAD66-DEB7-41DD-800B-4977A6887F1B}" dt="2019-02-26T18:51:31.501" v="15" actId="207"/>
            <ac:spMkLst>
              <pc:docMk/>
              <pc:sldMasterMk cId="1593038486" sldId="2147483648"/>
              <pc:sldLayoutMk cId="3898164706" sldId="2147483667"/>
              <ac:spMk id="24" creationId="{047779B6-D1D3-4ABB-960B-0EECAC51D489}"/>
            </ac:spMkLst>
          </pc:spChg>
          <pc:spChg chg="add mod">
            <ac:chgData name="Siw Jonsson" userId="4963c80d2bb986b6" providerId="LiveId" clId="{3B3AAD66-DEB7-41DD-800B-4977A6887F1B}" dt="2019-02-26T18:51:31.501" v="15" actId="207"/>
            <ac:spMkLst>
              <pc:docMk/>
              <pc:sldMasterMk cId="1593038486" sldId="2147483648"/>
              <pc:sldLayoutMk cId="3898164706" sldId="2147483667"/>
              <ac:spMk id="25" creationId="{52DF7B3B-D2AB-41B5-AF25-970D3AA5395E}"/>
            </ac:spMkLst>
          </pc:spChg>
          <pc:spChg chg="add mod">
            <ac:chgData name="Siw Jonsson" userId="4963c80d2bb986b6" providerId="LiveId" clId="{3B3AAD66-DEB7-41DD-800B-4977A6887F1B}" dt="2019-02-26T18:51:13.036" v="14" actId="207"/>
            <ac:spMkLst>
              <pc:docMk/>
              <pc:sldMasterMk cId="1593038486" sldId="2147483648"/>
              <pc:sldLayoutMk cId="3898164706" sldId="2147483667"/>
              <ac:spMk id="26" creationId="{E0DB83DA-3129-4200-B2E6-94C762162512}"/>
            </ac:spMkLst>
          </pc:spChg>
          <pc:spChg chg="add mod">
            <ac:chgData name="Siw Jonsson" userId="4963c80d2bb986b6" providerId="LiveId" clId="{3B3AAD66-DEB7-41DD-800B-4977A6887F1B}" dt="2019-02-26T18:51:13.036" v="14" actId="207"/>
            <ac:spMkLst>
              <pc:docMk/>
              <pc:sldMasterMk cId="1593038486" sldId="2147483648"/>
              <pc:sldLayoutMk cId="3898164706" sldId="2147483667"/>
              <ac:spMk id="27" creationId="{EF897136-51FD-4929-AD84-F9E1B85DB60A}"/>
            </ac:spMkLst>
          </pc:spChg>
          <pc:spChg chg="add mod">
            <ac:chgData name="Siw Jonsson" userId="4963c80d2bb986b6" providerId="LiveId" clId="{3B3AAD66-DEB7-41DD-800B-4977A6887F1B}" dt="2019-02-26T18:51:13.036" v="14" actId="207"/>
            <ac:spMkLst>
              <pc:docMk/>
              <pc:sldMasterMk cId="1593038486" sldId="2147483648"/>
              <pc:sldLayoutMk cId="3898164706" sldId="2147483667"/>
              <ac:spMk id="28" creationId="{DDE9AB05-EE2C-4283-B258-3EEC246239C5}"/>
            </ac:spMkLst>
          </pc:spChg>
        </pc:sldLayoutChg>
        <pc:sldLayoutChg chg="addSp delSp modSp">
          <pc:chgData name="Siw Jonsson" userId="4963c80d2bb986b6" providerId="LiveId" clId="{3B3AAD66-DEB7-41DD-800B-4977A6887F1B}" dt="2019-02-26T18:51:53.535" v="17"/>
          <pc:sldLayoutMkLst>
            <pc:docMk/>
            <pc:sldMasterMk cId="1593038486" sldId="2147483648"/>
            <pc:sldLayoutMk cId="2075559214" sldId="2147483668"/>
          </pc:sldLayoutMkLst>
          <pc:spChg chg="add mod">
            <ac:chgData name="Siw Jonsson" userId="4963c80d2bb986b6" providerId="LiveId" clId="{3B3AAD66-DEB7-41DD-800B-4977A6887F1B}" dt="2019-02-26T18:51:53.535" v="17"/>
            <ac:spMkLst>
              <pc:docMk/>
              <pc:sldMasterMk cId="1593038486" sldId="2147483648"/>
              <pc:sldLayoutMk cId="2075559214" sldId="2147483668"/>
              <ac:spMk id="2" creationId="{57C8D4BA-3ABB-4534-81D6-4A1EF53C8996}"/>
            </ac:spMkLst>
          </pc:spChg>
          <pc:spChg chg="add mod">
            <ac:chgData name="Siw Jonsson" userId="4963c80d2bb986b6" providerId="LiveId" clId="{3B3AAD66-DEB7-41DD-800B-4977A6887F1B}" dt="2019-02-26T18:51:53.535" v="17"/>
            <ac:spMkLst>
              <pc:docMk/>
              <pc:sldMasterMk cId="1593038486" sldId="2147483648"/>
              <pc:sldLayoutMk cId="2075559214" sldId="2147483668"/>
              <ac:spMk id="4" creationId="{E2A0CC1C-7AB4-4E39-8105-444EB00EF918}"/>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19" creationId="{2254175C-91D8-4D20-B2C3-A3101E24BC2A}"/>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0" creationId="{76D2CC4D-697D-4E74-8E1A-2DDCEB9D1231}"/>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1" creationId="{150E0A7A-F92D-4189-A3C8-FA922B70E1DC}"/>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2" creationId="{0BCC6A3C-433A-412A-9A67-1BAE038D38EA}"/>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3" creationId="{AD2A1B6F-1E30-4EE4-AAFF-0CF70AC02030}"/>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4" creationId="{B254895F-1DC6-43BF-804E-B24F8FCE7B3D}"/>
            </ac:spMkLst>
          </pc:spChg>
          <pc:spChg chg="del">
            <ac:chgData name="Siw Jonsson" userId="4963c80d2bb986b6" providerId="LiveId" clId="{3B3AAD66-DEB7-41DD-800B-4977A6887F1B}" dt="2019-02-26T18:51:49.249" v="16" actId="478"/>
            <ac:spMkLst>
              <pc:docMk/>
              <pc:sldMasterMk cId="1593038486" sldId="2147483648"/>
              <pc:sldLayoutMk cId="2075559214" sldId="2147483668"/>
              <ac:spMk id="29" creationId="{52F56741-ADDD-4791-A6B7-17F11CD6D590}"/>
            </ac:spMkLst>
          </pc:spChg>
        </pc:sldLayoutChg>
        <pc:sldLayoutChg chg="addSp modSp">
          <pc:chgData name="Siw Jonsson" userId="4963c80d2bb986b6" providerId="LiveId" clId="{3B3AAD66-DEB7-41DD-800B-4977A6887F1B}" dt="2019-02-26T18:52:00.463" v="18"/>
          <pc:sldLayoutMkLst>
            <pc:docMk/>
            <pc:sldMasterMk cId="1593038486" sldId="2147483648"/>
            <pc:sldLayoutMk cId="3668296358" sldId="2147483669"/>
          </pc:sldLayoutMkLst>
          <pc:spChg chg="add mod">
            <ac:chgData name="Siw Jonsson" userId="4963c80d2bb986b6" providerId="LiveId" clId="{3B3AAD66-DEB7-41DD-800B-4977A6887F1B}" dt="2019-02-26T18:52:00.463" v="18"/>
            <ac:spMkLst>
              <pc:docMk/>
              <pc:sldMasterMk cId="1593038486" sldId="2147483648"/>
              <pc:sldLayoutMk cId="3668296358" sldId="2147483669"/>
              <ac:spMk id="3" creationId="{A04693D5-DE1C-4BAF-AD41-8746B443E1DB}"/>
            </ac:spMkLst>
          </pc:spChg>
          <pc:spChg chg="add mod">
            <ac:chgData name="Siw Jonsson" userId="4963c80d2bb986b6" providerId="LiveId" clId="{3B3AAD66-DEB7-41DD-800B-4977A6887F1B}" dt="2019-02-26T18:52:00.463" v="18"/>
            <ac:spMkLst>
              <pc:docMk/>
              <pc:sldMasterMk cId="1593038486" sldId="2147483648"/>
              <pc:sldLayoutMk cId="3668296358" sldId="2147483669"/>
              <ac:spMk id="4" creationId="{A94EB4E2-0279-4122-B16D-F32FC400BF53}"/>
            </ac:spMkLst>
          </pc:spChg>
        </pc:sldLayoutChg>
      </pc:sldMasterChg>
    </pc:docChg>
  </pc:docChgLst>
  <pc:docChgLst>
    <pc:chgData name="Siw Jonsson" userId="4963c80d2bb986b6" providerId="LiveId" clId="{3B3E9D49-FA20-48C2-96FE-E802C5E9B5C2}"/>
    <pc:docChg chg="undo custSel addSld modSld">
      <pc:chgData name="Siw Jonsson" userId="4963c80d2bb986b6" providerId="LiveId" clId="{3B3E9D49-FA20-48C2-96FE-E802C5E9B5C2}" dt="2019-03-20T15:51:20.170" v="1026" actId="20577"/>
      <pc:docMkLst>
        <pc:docMk/>
      </pc:docMkLst>
    </pc:docChg>
  </pc:docChgLst>
  <pc:docChgLst>
    <pc:chgData name="Siw Jonsson" userId="4963c80d2bb986b6" providerId="LiveId" clId="{172F6B4F-E385-437E-A329-B03A64703727}"/>
    <pc:docChg chg="undo redo custSel modSld modMainMaster">
      <pc:chgData name="Siw Jonsson" userId="4963c80d2bb986b6" providerId="LiveId" clId="{172F6B4F-E385-437E-A329-B03A64703727}" dt="2019-02-27T12:17:56.668" v="264" actId="14100"/>
      <pc:docMkLst>
        <pc:docMk/>
      </pc:docMkLst>
      <pc:sldChg chg="addSp delSp modSp">
        <pc:chgData name="Siw Jonsson" userId="4963c80d2bb986b6" providerId="LiveId" clId="{172F6B4F-E385-437E-A329-B03A64703727}" dt="2019-02-27T08:31:16.205" v="223"/>
        <pc:sldMkLst>
          <pc:docMk/>
          <pc:sldMk cId="2050442288" sldId="260"/>
        </pc:sldMkLst>
        <pc:spChg chg="add del mod">
          <ac:chgData name="Siw Jonsson" userId="4963c80d2bb986b6" providerId="LiveId" clId="{172F6B4F-E385-437E-A329-B03A64703727}" dt="2019-02-27T08:02:17.380" v="64"/>
          <ac:spMkLst>
            <pc:docMk/>
            <pc:sldMk cId="2050442288" sldId="260"/>
            <ac:spMk id="2" creationId="{EA96DF93-97BC-4738-BB1F-02669A48B10A}"/>
          </ac:spMkLst>
        </pc:spChg>
        <pc:spChg chg="add del mod">
          <ac:chgData name="Siw Jonsson" userId="4963c80d2bb986b6" providerId="LiveId" clId="{172F6B4F-E385-437E-A329-B03A64703727}" dt="2019-02-27T08:02:17.380" v="64"/>
          <ac:spMkLst>
            <pc:docMk/>
            <pc:sldMk cId="2050442288" sldId="260"/>
            <ac:spMk id="3" creationId="{36E6BC13-9D02-40B9-BBD1-C56F29667EE8}"/>
          </ac:spMkLst>
        </pc:spChg>
        <pc:spChg chg="mod">
          <ac:chgData name="Siw Jonsson" userId="4963c80d2bb986b6" providerId="LiveId" clId="{172F6B4F-E385-437E-A329-B03A64703727}" dt="2019-02-27T08:21:03.362" v="149"/>
          <ac:spMkLst>
            <pc:docMk/>
            <pc:sldMk cId="2050442288" sldId="260"/>
            <ac:spMk id="4" creationId="{741C4129-DA71-4EB5-A18C-28501A488607}"/>
          </ac:spMkLst>
        </pc:spChg>
        <pc:spChg chg="add del mod">
          <ac:chgData name="Siw Jonsson" userId="4963c80d2bb986b6" providerId="LiveId" clId="{172F6B4F-E385-437E-A329-B03A64703727}" dt="2019-02-27T08:02:17.380" v="64"/>
          <ac:spMkLst>
            <pc:docMk/>
            <pc:sldMk cId="2050442288" sldId="260"/>
            <ac:spMk id="6" creationId="{3231CFC6-269D-4D43-B601-AA408442BDEF}"/>
          </ac:spMkLst>
        </pc:spChg>
        <pc:spChg chg="add del mod">
          <ac:chgData name="Siw Jonsson" userId="4963c80d2bb986b6" providerId="LiveId" clId="{172F6B4F-E385-437E-A329-B03A64703727}" dt="2019-02-27T08:02:17.380" v="64"/>
          <ac:spMkLst>
            <pc:docMk/>
            <pc:sldMk cId="2050442288" sldId="260"/>
            <ac:spMk id="7" creationId="{870A4A99-3964-4154-8D18-2F6378F1B9C2}"/>
          </ac:spMkLst>
        </pc:spChg>
        <pc:spChg chg="add del mod">
          <ac:chgData name="Siw Jonsson" userId="4963c80d2bb986b6" providerId="LiveId" clId="{172F6B4F-E385-437E-A329-B03A64703727}" dt="2019-02-27T08:31:16.205" v="223"/>
          <ac:spMkLst>
            <pc:docMk/>
            <pc:sldMk cId="2050442288" sldId="260"/>
            <ac:spMk id="8" creationId="{AF999158-EE82-474D-BCFC-B17B6EB1F2B7}"/>
          </ac:spMkLst>
        </pc:spChg>
        <pc:spChg chg="add del mod">
          <ac:chgData name="Siw Jonsson" userId="4963c80d2bb986b6" providerId="LiveId" clId="{172F6B4F-E385-437E-A329-B03A64703727}" dt="2019-02-27T08:31:16.205" v="223"/>
          <ac:spMkLst>
            <pc:docMk/>
            <pc:sldMk cId="2050442288" sldId="260"/>
            <ac:spMk id="9" creationId="{FD32FB87-B2D3-4EB1-9335-9177A0BB139F}"/>
          </ac:spMkLst>
        </pc:spChg>
        <pc:spChg chg="add del mod">
          <ac:chgData name="Siw Jonsson" userId="4963c80d2bb986b6" providerId="LiveId" clId="{172F6B4F-E385-437E-A329-B03A64703727}" dt="2019-02-27T08:31:16.205" v="223"/>
          <ac:spMkLst>
            <pc:docMk/>
            <pc:sldMk cId="2050442288" sldId="260"/>
            <ac:spMk id="10" creationId="{2A950CF1-F4C6-4111-B965-1C8269B3BBB8}"/>
          </ac:spMkLst>
        </pc:spChg>
        <pc:spChg chg="add del mod">
          <ac:chgData name="Siw Jonsson" userId="4963c80d2bb986b6" providerId="LiveId" clId="{172F6B4F-E385-437E-A329-B03A64703727}" dt="2019-02-27T08:31:16.205" v="223"/>
          <ac:spMkLst>
            <pc:docMk/>
            <pc:sldMk cId="2050442288" sldId="260"/>
            <ac:spMk id="11" creationId="{5D805251-907A-4D4B-AF26-0F6960A94A27}"/>
          </ac:spMkLst>
        </pc:spChg>
        <pc:spChg chg="del">
          <ac:chgData name="Siw Jonsson" userId="4963c80d2bb986b6" providerId="LiveId" clId="{172F6B4F-E385-437E-A329-B03A64703727}" dt="2019-02-27T08:02:17.380" v="64"/>
          <ac:spMkLst>
            <pc:docMk/>
            <pc:sldMk cId="2050442288" sldId="260"/>
            <ac:spMk id="33" creationId="{ADE4BB75-A9BC-49CA-A764-B6EFF71D1B77}"/>
          </ac:spMkLst>
        </pc:spChg>
        <pc:spChg chg="del">
          <ac:chgData name="Siw Jonsson" userId="4963c80d2bb986b6" providerId="LiveId" clId="{172F6B4F-E385-437E-A329-B03A64703727}" dt="2019-02-27T08:02:17.380" v="64"/>
          <ac:spMkLst>
            <pc:docMk/>
            <pc:sldMk cId="2050442288" sldId="260"/>
            <ac:spMk id="34" creationId="{CCD8D499-050A-4233-97FE-8C1CB52F2F6A}"/>
          </ac:spMkLst>
        </pc:spChg>
        <pc:spChg chg="del">
          <ac:chgData name="Siw Jonsson" userId="4963c80d2bb986b6" providerId="LiveId" clId="{172F6B4F-E385-437E-A329-B03A64703727}" dt="2019-02-27T08:02:17.380" v="64"/>
          <ac:spMkLst>
            <pc:docMk/>
            <pc:sldMk cId="2050442288" sldId="260"/>
            <ac:spMk id="35" creationId="{C378B61A-D670-4F54-9459-43401A0A7C7D}"/>
          </ac:spMkLst>
        </pc:spChg>
        <pc:spChg chg="del">
          <ac:chgData name="Siw Jonsson" userId="4963c80d2bb986b6" providerId="LiveId" clId="{172F6B4F-E385-437E-A329-B03A64703727}" dt="2019-02-27T08:02:17.380" v="64"/>
          <ac:spMkLst>
            <pc:docMk/>
            <pc:sldMk cId="2050442288" sldId="260"/>
            <ac:spMk id="36" creationId="{162BA31F-D65E-4911-A180-2FC17B65DA79}"/>
          </ac:spMkLst>
        </pc:spChg>
        <pc:spChg chg="del">
          <ac:chgData name="Siw Jonsson" userId="4963c80d2bb986b6" providerId="LiveId" clId="{172F6B4F-E385-437E-A329-B03A64703727}" dt="2019-02-27T08:02:17.380" v="64"/>
          <ac:spMkLst>
            <pc:docMk/>
            <pc:sldMk cId="2050442288" sldId="260"/>
            <ac:spMk id="37" creationId="{1ABB4D3F-B73D-48B8-B91B-14B418AF07C5}"/>
          </ac:spMkLst>
        </pc:spChg>
      </pc:sldChg>
      <pc:sldMasterChg chg="modSp modSldLayout">
        <pc:chgData name="Siw Jonsson" userId="4963c80d2bb986b6" providerId="LiveId" clId="{172F6B4F-E385-437E-A329-B03A64703727}" dt="2019-02-27T11:26:29.840" v="250" actId="14100"/>
        <pc:sldMasterMkLst>
          <pc:docMk/>
          <pc:sldMasterMk cId="1593038486" sldId="2147483648"/>
        </pc:sldMasterMkLst>
        <pc:spChg chg="mod">
          <ac:chgData name="Siw Jonsson" userId="4963c80d2bb986b6" providerId="LiveId" clId="{172F6B4F-E385-437E-A329-B03A64703727}" dt="2019-02-27T11:24:35.771" v="240" actId="14100"/>
          <ac:spMkLst>
            <pc:docMk/>
            <pc:sldMasterMk cId="1593038486" sldId="2147483648"/>
            <ac:spMk id="2" creationId="{34CDBB4B-E31C-43A2-99E2-ACBEA718FE9E}"/>
          </ac:spMkLst>
        </pc:spChg>
        <pc:spChg chg="mod">
          <ac:chgData name="Siw Jonsson" userId="4963c80d2bb986b6" providerId="LiveId" clId="{172F6B4F-E385-437E-A329-B03A64703727}" dt="2019-02-27T11:24:35.771" v="240" actId="14100"/>
          <ac:spMkLst>
            <pc:docMk/>
            <pc:sldMasterMk cId="1593038486" sldId="2147483648"/>
            <ac:spMk id="3" creationId="{69F5E9AB-065D-44BE-B117-CB639E9A84D9}"/>
          </ac:spMkLst>
        </pc:spChg>
        <pc:spChg chg="mod">
          <ac:chgData name="Siw Jonsson" userId="4963c80d2bb986b6" providerId="LiveId" clId="{172F6B4F-E385-437E-A329-B03A64703727}" dt="2019-02-27T08:32:58.628" v="234" actId="14100"/>
          <ac:spMkLst>
            <pc:docMk/>
            <pc:sldMasterMk cId="1593038486" sldId="2147483648"/>
            <ac:spMk id="99" creationId="{B567F649-55B0-49C4-AB12-4F9CA4FDC120}"/>
          </ac:spMkLst>
        </pc:spChg>
        <pc:sldLayoutChg chg="addSp delSp modSp">
          <pc:chgData name="Siw Jonsson" userId="4963c80d2bb986b6" providerId="LiveId" clId="{172F6B4F-E385-437E-A329-B03A64703727}" dt="2019-02-27T11:26:29.840" v="250" actId="14100"/>
          <pc:sldLayoutMkLst>
            <pc:docMk/>
            <pc:sldMasterMk cId="1593038486" sldId="2147483648"/>
            <pc:sldLayoutMk cId="1972633916" sldId="2147483650"/>
          </pc:sldLayoutMkLst>
          <pc:spChg chg="mod">
            <ac:chgData name="Siw Jonsson" userId="4963c80d2bb986b6" providerId="LiveId" clId="{172F6B4F-E385-437E-A329-B03A64703727}" dt="2019-02-27T11:26:29.840" v="250" actId="14100"/>
            <ac:spMkLst>
              <pc:docMk/>
              <pc:sldMasterMk cId="1593038486" sldId="2147483648"/>
              <pc:sldLayoutMk cId="1972633916" sldId="2147483650"/>
              <ac:spMk id="2" creationId="{064EA0C0-0BCF-4A6A-951E-CC26B00E29E1}"/>
            </ac:spMkLst>
          </pc:spChg>
          <pc:spChg chg="mod">
            <ac:chgData name="Siw Jonsson" userId="4963c80d2bb986b6" providerId="LiveId" clId="{172F6B4F-E385-437E-A329-B03A64703727}" dt="2019-02-27T11:26:29.840" v="250" actId="14100"/>
            <ac:spMkLst>
              <pc:docMk/>
              <pc:sldMasterMk cId="1593038486" sldId="2147483648"/>
              <pc:sldLayoutMk cId="1972633916" sldId="2147483650"/>
              <ac:spMk id="3" creationId="{D005917F-D4E7-49D6-BFE0-8FD3BC81AEB2}"/>
            </ac:spMkLst>
          </pc:spChg>
          <pc:spChg chg="add del mod">
            <ac:chgData name="Siw Jonsson" userId="4963c80d2bb986b6" providerId="LiveId" clId="{172F6B4F-E385-437E-A329-B03A64703727}" dt="2019-02-27T08:28:49.808" v="206"/>
            <ac:spMkLst>
              <pc:docMk/>
              <pc:sldMasterMk cId="1593038486" sldId="2147483648"/>
              <pc:sldLayoutMk cId="1972633916" sldId="2147483650"/>
              <ac:spMk id="4" creationId="{C780D531-AD47-4EAA-92C6-0888F07816BB}"/>
            </ac:spMkLst>
          </pc:spChg>
          <pc:spChg chg="add del mod">
            <ac:chgData name="Siw Jonsson" userId="4963c80d2bb986b6" providerId="LiveId" clId="{172F6B4F-E385-437E-A329-B03A64703727}" dt="2019-02-27T08:28:49.808" v="206"/>
            <ac:spMkLst>
              <pc:docMk/>
              <pc:sldMasterMk cId="1593038486" sldId="2147483648"/>
              <pc:sldLayoutMk cId="1972633916" sldId="2147483650"/>
              <ac:spMk id="5" creationId="{49DBAFAD-C9E8-4FC7-A92A-DB97D3E2688D}"/>
            </ac:spMkLst>
          </pc:spChg>
          <pc:spChg chg="add del mod">
            <ac:chgData name="Siw Jonsson" userId="4963c80d2bb986b6" providerId="LiveId" clId="{172F6B4F-E385-437E-A329-B03A64703727}" dt="2019-02-27T08:28:49.808" v="206"/>
            <ac:spMkLst>
              <pc:docMk/>
              <pc:sldMasterMk cId="1593038486" sldId="2147483648"/>
              <pc:sldLayoutMk cId="1972633916" sldId="2147483650"/>
              <ac:spMk id="6" creationId="{7B80716F-DD10-4D46-9FBE-22888C5D946F}"/>
            </ac:spMkLst>
          </pc:spChg>
          <pc:spChg chg="add mod">
            <ac:chgData name="Siw Jonsson" userId="4963c80d2bb986b6" providerId="LiveId" clId="{172F6B4F-E385-437E-A329-B03A64703727}" dt="2019-02-27T08:28:50.386" v="207"/>
            <ac:spMkLst>
              <pc:docMk/>
              <pc:sldMasterMk cId="1593038486" sldId="2147483648"/>
              <pc:sldLayoutMk cId="1972633916" sldId="2147483650"/>
              <ac:spMk id="7" creationId="{589DA790-6936-48F4-812B-30F8C5D243C1}"/>
            </ac:spMkLst>
          </pc:spChg>
          <pc:spChg chg="add mod">
            <ac:chgData name="Siw Jonsson" userId="4963c80d2bb986b6" providerId="LiveId" clId="{172F6B4F-E385-437E-A329-B03A64703727}" dt="2019-02-27T08:28:50.386" v="207"/>
            <ac:spMkLst>
              <pc:docMk/>
              <pc:sldMasterMk cId="1593038486" sldId="2147483648"/>
              <pc:sldLayoutMk cId="1972633916" sldId="2147483650"/>
              <ac:spMk id="8" creationId="{66FF70AF-DCAE-4047-9FEE-0A582E584FA0}"/>
            </ac:spMkLst>
          </pc:spChg>
          <pc:spChg chg="add mod">
            <ac:chgData name="Siw Jonsson" userId="4963c80d2bb986b6" providerId="LiveId" clId="{172F6B4F-E385-437E-A329-B03A64703727}" dt="2019-02-27T08:28:50.386" v="207"/>
            <ac:spMkLst>
              <pc:docMk/>
              <pc:sldMasterMk cId="1593038486" sldId="2147483648"/>
              <pc:sldLayoutMk cId="1972633916" sldId="2147483650"/>
              <ac:spMk id="9" creationId="{23AAB6F8-6F6E-4199-906E-493FFD2E1662}"/>
            </ac:spMkLst>
          </pc:spChg>
          <pc:spChg chg="del">
            <ac:chgData name="Siw Jonsson" userId="4963c80d2bb986b6" providerId="LiveId" clId="{172F6B4F-E385-437E-A329-B03A64703727}" dt="2019-02-27T08:15:07.994" v="117"/>
            <ac:spMkLst>
              <pc:docMk/>
              <pc:sldMasterMk cId="1593038486" sldId="2147483648"/>
              <pc:sldLayoutMk cId="1972633916" sldId="2147483650"/>
              <ac:spMk id="51" creationId="{8EAFA9DC-4C7F-49F1-BABE-433B9C54F146}"/>
            </ac:spMkLst>
          </pc:spChg>
          <pc:spChg chg="del">
            <ac:chgData name="Siw Jonsson" userId="4963c80d2bb986b6" providerId="LiveId" clId="{172F6B4F-E385-437E-A329-B03A64703727}" dt="2019-02-27T08:15:07.994" v="117"/>
            <ac:spMkLst>
              <pc:docMk/>
              <pc:sldMasterMk cId="1593038486" sldId="2147483648"/>
              <pc:sldLayoutMk cId="1972633916" sldId="2147483650"/>
              <ac:spMk id="58" creationId="{08E857AD-2E0C-4312-84ED-523A29780380}"/>
            </ac:spMkLst>
          </pc:spChg>
          <pc:spChg chg="del">
            <ac:chgData name="Siw Jonsson" userId="4963c80d2bb986b6" providerId="LiveId" clId="{172F6B4F-E385-437E-A329-B03A64703727}" dt="2019-02-27T08:15:07.994" v="117"/>
            <ac:spMkLst>
              <pc:docMk/>
              <pc:sldMasterMk cId="1593038486" sldId="2147483648"/>
              <pc:sldLayoutMk cId="1972633916" sldId="2147483650"/>
              <ac:spMk id="59" creationId="{F7D78C9E-63C0-4D9C-88E5-409AE414CE7C}"/>
            </ac:spMkLst>
          </pc:spChg>
        </pc:sldLayoutChg>
        <pc:sldLayoutChg chg="addSp delSp modSp">
          <pc:chgData name="Siw Jonsson" userId="4963c80d2bb986b6" providerId="LiveId" clId="{172F6B4F-E385-437E-A329-B03A64703727}" dt="2019-02-27T11:25:17.634" v="247" actId="14100"/>
          <pc:sldLayoutMkLst>
            <pc:docMk/>
            <pc:sldMasterMk cId="1593038486" sldId="2147483648"/>
            <pc:sldLayoutMk cId="2107229054" sldId="2147483651"/>
          </pc:sldLayoutMkLst>
          <pc:spChg chg="add del mod">
            <ac:chgData name="Siw Jonsson" userId="4963c80d2bb986b6" providerId="LiveId" clId="{172F6B4F-E385-437E-A329-B03A64703727}" dt="2019-02-27T08:27:57.520" v="195"/>
            <ac:spMkLst>
              <pc:docMk/>
              <pc:sldMasterMk cId="1593038486" sldId="2147483648"/>
              <pc:sldLayoutMk cId="2107229054" sldId="2147483651"/>
              <ac:spMk id="2" creationId="{47357E28-051E-43A2-BE50-0B8547FAB73D}"/>
            </ac:spMkLst>
          </pc:spChg>
          <pc:spChg chg="add del mod">
            <ac:chgData name="Siw Jonsson" userId="4963c80d2bb986b6" providerId="LiveId" clId="{172F6B4F-E385-437E-A329-B03A64703727}" dt="2019-02-27T08:27:57.520" v="195"/>
            <ac:spMkLst>
              <pc:docMk/>
              <pc:sldMasterMk cId="1593038486" sldId="2147483648"/>
              <pc:sldLayoutMk cId="2107229054" sldId="2147483651"/>
              <ac:spMk id="3" creationId="{C9B79AA1-16AB-46B6-B78D-EE173BED54AA}"/>
            </ac:spMkLst>
          </pc:spChg>
          <pc:spChg chg="del">
            <ac:chgData name="Siw Jonsson" userId="4963c80d2bb986b6" providerId="LiveId" clId="{172F6B4F-E385-437E-A329-B03A64703727}" dt="2019-02-27T08:14:49.659" v="113"/>
            <ac:spMkLst>
              <pc:docMk/>
              <pc:sldMasterMk cId="1593038486" sldId="2147483648"/>
              <pc:sldLayoutMk cId="2107229054" sldId="2147483651"/>
              <ac:spMk id="4" creationId="{39FAF1FD-5AFD-44F3-AB01-AF81D2508ED2}"/>
            </ac:spMkLst>
          </pc:spChg>
          <pc:spChg chg="del">
            <ac:chgData name="Siw Jonsson" userId="4963c80d2bb986b6" providerId="LiveId" clId="{172F6B4F-E385-437E-A329-B03A64703727}" dt="2019-02-27T08:14:49.659" v="113"/>
            <ac:spMkLst>
              <pc:docMk/>
              <pc:sldMasterMk cId="1593038486" sldId="2147483648"/>
              <pc:sldLayoutMk cId="2107229054" sldId="2147483651"/>
              <ac:spMk id="5" creationId="{D240649C-A3B5-4A57-840E-0D523AB5996C}"/>
            </ac:spMkLst>
          </pc:spChg>
          <pc:spChg chg="del">
            <ac:chgData name="Siw Jonsson" userId="4963c80d2bb986b6" providerId="LiveId" clId="{172F6B4F-E385-437E-A329-B03A64703727}" dt="2019-02-27T08:14:49.659" v="113"/>
            <ac:spMkLst>
              <pc:docMk/>
              <pc:sldMasterMk cId="1593038486" sldId="2147483648"/>
              <pc:sldLayoutMk cId="2107229054" sldId="2147483651"/>
              <ac:spMk id="6" creationId="{A371C7F8-8C76-41ED-ADBD-3F838C6621FD}"/>
            </ac:spMkLst>
          </pc:spChg>
          <pc:spChg chg="add del mod">
            <ac:chgData name="Siw Jonsson" userId="4963c80d2bb986b6" providerId="LiveId" clId="{172F6B4F-E385-437E-A329-B03A64703727}" dt="2019-02-27T08:27:57.520" v="195"/>
            <ac:spMkLst>
              <pc:docMk/>
              <pc:sldMasterMk cId="1593038486" sldId="2147483648"/>
              <pc:sldLayoutMk cId="2107229054" sldId="2147483651"/>
              <ac:spMk id="7" creationId="{DC1B9948-D187-4C43-B805-517978E37C49}"/>
            </ac:spMkLst>
          </pc:spChg>
          <pc:spChg chg="add mod">
            <ac:chgData name="Siw Jonsson" userId="4963c80d2bb986b6" providerId="LiveId" clId="{172F6B4F-E385-437E-A329-B03A64703727}" dt="2019-02-27T08:27:58.129" v="196"/>
            <ac:spMkLst>
              <pc:docMk/>
              <pc:sldMasterMk cId="1593038486" sldId="2147483648"/>
              <pc:sldLayoutMk cId="2107229054" sldId="2147483651"/>
              <ac:spMk id="8" creationId="{F7777CAE-D6A1-4D53-8041-F0EF50E3AB53}"/>
            </ac:spMkLst>
          </pc:spChg>
          <pc:spChg chg="add mod">
            <ac:chgData name="Siw Jonsson" userId="4963c80d2bb986b6" providerId="LiveId" clId="{172F6B4F-E385-437E-A329-B03A64703727}" dt="2019-02-27T08:27:58.129" v="196"/>
            <ac:spMkLst>
              <pc:docMk/>
              <pc:sldMasterMk cId="1593038486" sldId="2147483648"/>
              <pc:sldLayoutMk cId="2107229054" sldId="2147483651"/>
              <ac:spMk id="9" creationId="{04AA9BA0-F04B-4E73-AB2F-7AE0BDEED029}"/>
            </ac:spMkLst>
          </pc:spChg>
          <pc:spChg chg="add mod">
            <ac:chgData name="Siw Jonsson" userId="4963c80d2bb986b6" providerId="LiveId" clId="{172F6B4F-E385-437E-A329-B03A64703727}" dt="2019-02-27T08:27:58.129" v="196"/>
            <ac:spMkLst>
              <pc:docMk/>
              <pc:sldMasterMk cId="1593038486" sldId="2147483648"/>
              <pc:sldLayoutMk cId="2107229054" sldId="2147483651"/>
              <ac:spMk id="10" creationId="{9C9C2D08-134C-43C1-A3F8-9664B8129634}"/>
            </ac:spMkLst>
          </pc:spChg>
          <pc:spChg chg="mod">
            <ac:chgData name="Siw Jonsson" userId="4963c80d2bb986b6" providerId="LiveId" clId="{172F6B4F-E385-437E-A329-B03A64703727}" dt="2019-02-27T11:25:17.634" v="247" actId="14100"/>
            <ac:spMkLst>
              <pc:docMk/>
              <pc:sldMasterMk cId="1593038486" sldId="2147483648"/>
              <pc:sldLayoutMk cId="2107229054" sldId="2147483651"/>
              <ac:spMk id="26" creationId="{62ED0079-C5E8-4091-9343-2668304E3D7E}"/>
            </ac:spMkLst>
          </pc:spChg>
          <pc:spChg chg="mod">
            <ac:chgData name="Siw Jonsson" userId="4963c80d2bb986b6" providerId="LiveId" clId="{172F6B4F-E385-437E-A329-B03A64703727}" dt="2019-02-27T11:25:17.634" v="247" actId="14100"/>
            <ac:spMkLst>
              <pc:docMk/>
              <pc:sldMasterMk cId="1593038486" sldId="2147483648"/>
              <pc:sldLayoutMk cId="2107229054" sldId="2147483651"/>
              <ac:spMk id="27" creationId="{58A91481-FA73-4F1A-947C-55AE830763AE}"/>
            </ac:spMkLst>
          </pc:spChg>
        </pc:sldLayoutChg>
        <pc:sldLayoutChg chg="addSp delSp modSp">
          <pc:chgData name="Siw Jonsson" userId="4963c80d2bb986b6" providerId="LiveId" clId="{172F6B4F-E385-437E-A329-B03A64703727}" dt="2019-02-27T08:29:14.505" v="211" actId="207"/>
          <pc:sldLayoutMkLst>
            <pc:docMk/>
            <pc:sldMasterMk cId="1593038486" sldId="2147483648"/>
            <pc:sldLayoutMk cId="4288205966" sldId="2147483652"/>
          </pc:sldLayoutMkLst>
          <pc:spChg chg="add mod">
            <ac:chgData name="Siw Jonsson" userId="4963c80d2bb986b6" providerId="LiveId" clId="{172F6B4F-E385-437E-A329-B03A64703727}" dt="2019-02-27T08:28:56.098" v="209"/>
            <ac:spMkLst>
              <pc:docMk/>
              <pc:sldMasterMk cId="1593038486" sldId="2147483648"/>
              <pc:sldLayoutMk cId="4288205966" sldId="2147483652"/>
              <ac:spMk id="5" creationId="{B70B4EE9-DE23-430D-8B6E-24FEA56B2FCA}"/>
            </ac:spMkLst>
          </pc:spChg>
          <pc:spChg chg="add mod">
            <ac:chgData name="Siw Jonsson" userId="4963c80d2bb986b6" providerId="LiveId" clId="{172F6B4F-E385-437E-A329-B03A64703727}" dt="2019-02-27T08:29:06.545" v="210" actId="207"/>
            <ac:spMkLst>
              <pc:docMk/>
              <pc:sldMasterMk cId="1593038486" sldId="2147483648"/>
              <pc:sldLayoutMk cId="4288205966" sldId="2147483652"/>
              <ac:spMk id="6" creationId="{70E34650-CCA9-426B-A345-264FCF48D2C3}"/>
            </ac:spMkLst>
          </pc:spChg>
          <pc:spChg chg="add mod">
            <ac:chgData name="Siw Jonsson" userId="4963c80d2bb986b6" providerId="LiveId" clId="{172F6B4F-E385-437E-A329-B03A64703727}" dt="2019-02-27T08:29:14.505" v="211" actId="207"/>
            <ac:spMkLst>
              <pc:docMk/>
              <pc:sldMasterMk cId="1593038486" sldId="2147483648"/>
              <pc:sldLayoutMk cId="4288205966" sldId="2147483652"/>
              <ac:spMk id="7" creationId="{B352569C-343E-461A-9DB9-A60944DD7D13}"/>
            </ac:spMkLst>
          </pc:spChg>
          <pc:spChg chg="del mod">
            <ac:chgData name="Siw Jonsson" userId="4963c80d2bb986b6" providerId="LiveId" clId="{172F6B4F-E385-437E-A329-B03A64703727}" dt="2019-02-27T08:28:55.464" v="208"/>
            <ac:spMkLst>
              <pc:docMk/>
              <pc:sldMasterMk cId="1593038486" sldId="2147483648"/>
              <pc:sldLayoutMk cId="4288205966" sldId="2147483652"/>
              <ac:spMk id="16" creationId="{91CFEBFC-A660-4F97-AFA1-AEBD77E6E897}"/>
            </ac:spMkLst>
          </pc:spChg>
          <pc:spChg chg="del">
            <ac:chgData name="Siw Jonsson" userId="4963c80d2bb986b6" providerId="LiveId" clId="{172F6B4F-E385-437E-A329-B03A64703727}" dt="2019-02-27T08:28:55.464" v="208"/>
            <ac:spMkLst>
              <pc:docMk/>
              <pc:sldMasterMk cId="1593038486" sldId="2147483648"/>
              <pc:sldLayoutMk cId="4288205966" sldId="2147483652"/>
              <ac:spMk id="17" creationId="{EE7C305D-7740-4A0B-97E9-CC9625AE80DA}"/>
            </ac:spMkLst>
          </pc:spChg>
          <pc:spChg chg="del">
            <ac:chgData name="Siw Jonsson" userId="4963c80d2bb986b6" providerId="LiveId" clId="{172F6B4F-E385-437E-A329-B03A64703727}" dt="2019-02-27T08:28:55.464" v="208"/>
            <ac:spMkLst>
              <pc:docMk/>
              <pc:sldMasterMk cId="1593038486" sldId="2147483648"/>
              <pc:sldLayoutMk cId="4288205966" sldId="2147483652"/>
              <ac:spMk id="28" creationId="{C9ED2389-CBE1-433A-A2E4-21E2B4D7E91B}"/>
            </ac:spMkLst>
          </pc:spChg>
        </pc:sldLayoutChg>
        <pc:sldLayoutChg chg="addSp delSp modSp">
          <pc:chgData name="Siw Jonsson" userId="4963c80d2bb986b6" providerId="LiveId" clId="{172F6B4F-E385-437E-A329-B03A64703727}" dt="2019-02-27T08:35:47.494" v="239" actId="14100"/>
          <pc:sldLayoutMkLst>
            <pc:docMk/>
            <pc:sldMasterMk cId="1593038486" sldId="2147483648"/>
            <pc:sldLayoutMk cId="655616722" sldId="2147483654"/>
          </pc:sldLayoutMkLst>
          <pc:spChg chg="add">
            <ac:chgData name="Siw Jonsson" userId="4963c80d2bb986b6" providerId="LiveId" clId="{172F6B4F-E385-437E-A329-B03A64703727}" dt="2019-02-27T08:09:38.323" v="80"/>
            <ac:spMkLst>
              <pc:docMk/>
              <pc:sldMasterMk cId="1593038486" sldId="2147483648"/>
              <pc:sldLayoutMk cId="655616722" sldId="2147483654"/>
              <ac:spMk id="11" creationId="{A237F1E7-FB5D-4CA6-86AC-662F6EA8E47C}"/>
            </ac:spMkLst>
          </pc:spChg>
          <pc:spChg chg="add">
            <ac:chgData name="Siw Jonsson" userId="4963c80d2bb986b6" providerId="LiveId" clId="{172F6B4F-E385-437E-A329-B03A64703727}" dt="2019-02-27T08:09:38.323" v="80"/>
            <ac:spMkLst>
              <pc:docMk/>
              <pc:sldMasterMk cId="1593038486" sldId="2147483648"/>
              <pc:sldLayoutMk cId="655616722" sldId="2147483654"/>
              <ac:spMk id="12" creationId="{D78DA2EF-A73B-46D2-8424-CDDA82E24BCE}"/>
            </ac:spMkLst>
          </pc:spChg>
          <pc:spChg chg="add mod">
            <ac:chgData name="Siw Jonsson" userId="4963c80d2bb986b6" providerId="LiveId" clId="{172F6B4F-E385-437E-A329-B03A64703727}" dt="2019-02-27T08:35:47.494" v="239" actId="14100"/>
            <ac:spMkLst>
              <pc:docMk/>
              <pc:sldMasterMk cId="1593038486" sldId="2147483648"/>
              <pc:sldLayoutMk cId="655616722" sldId="2147483654"/>
              <ac:spMk id="13" creationId="{52AACB77-4D8E-4212-A120-463A6EF886C6}"/>
            </ac:spMkLst>
          </pc:spChg>
          <pc:spChg chg="del">
            <ac:chgData name="Siw Jonsson" userId="4963c80d2bb986b6" providerId="LiveId" clId="{172F6B4F-E385-437E-A329-B03A64703727}" dt="2019-02-27T08:09:32.456" v="79"/>
            <ac:spMkLst>
              <pc:docMk/>
              <pc:sldMasterMk cId="1593038486" sldId="2147483648"/>
              <pc:sldLayoutMk cId="655616722" sldId="2147483654"/>
              <ac:spMk id="14" creationId="{5416BC0F-18EA-4192-8070-58765D29CA60}"/>
            </ac:spMkLst>
          </pc:spChg>
          <pc:spChg chg="del">
            <ac:chgData name="Siw Jonsson" userId="4963c80d2bb986b6" providerId="LiveId" clId="{172F6B4F-E385-437E-A329-B03A64703727}" dt="2019-02-27T08:09:32.456" v="79"/>
            <ac:spMkLst>
              <pc:docMk/>
              <pc:sldMasterMk cId="1593038486" sldId="2147483648"/>
              <pc:sldLayoutMk cId="655616722" sldId="2147483654"/>
              <ac:spMk id="15" creationId="{DB7CC1C9-DE11-42B7-A86C-63E7D7DA3EAE}"/>
            </ac:spMkLst>
          </pc:spChg>
          <pc:spChg chg="del mod">
            <ac:chgData name="Siw Jonsson" userId="4963c80d2bb986b6" providerId="LiveId" clId="{172F6B4F-E385-437E-A329-B03A64703727}" dt="2019-02-27T08:09:32.456" v="79"/>
            <ac:spMkLst>
              <pc:docMk/>
              <pc:sldMasterMk cId="1593038486" sldId="2147483648"/>
              <pc:sldLayoutMk cId="655616722" sldId="2147483654"/>
              <ac:spMk id="16" creationId="{2313AC7D-71E5-4E39-B0F0-C8F9FF9EC7B3}"/>
            </ac:spMkLst>
          </pc:spChg>
          <pc:spChg chg="del">
            <ac:chgData name="Siw Jonsson" userId="4963c80d2bb986b6" providerId="LiveId" clId="{172F6B4F-E385-437E-A329-B03A64703727}" dt="2019-02-27T08:09:32.456" v="79"/>
            <ac:spMkLst>
              <pc:docMk/>
              <pc:sldMasterMk cId="1593038486" sldId="2147483648"/>
              <pc:sldLayoutMk cId="655616722" sldId="2147483654"/>
              <ac:spMk id="17" creationId="{0115EC87-0CCE-44BB-81CC-3EAF86ED9192}"/>
            </ac:spMkLst>
          </pc:spChg>
          <pc:spChg chg="del">
            <ac:chgData name="Siw Jonsson" userId="4963c80d2bb986b6" providerId="LiveId" clId="{172F6B4F-E385-437E-A329-B03A64703727}" dt="2019-02-27T08:09:32.456" v="79"/>
            <ac:spMkLst>
              <pc:docMk/>
              <pc:sldMasterMk cId="1593038486" sldId="2147483648"/>
              <pc:sldLayoutMk cId="655616722" sldId="2147483654"/>
              <ac:spMk id="18" creationId="{AADC238E-7A7C-455A-B5FE-D1AAEBD78941}"/>
            </ac:spMkLst>
          </pc:spChg>
          <pc:spChg chg="del">
            <ac:chgData name="Siw Jonsson" userId="4963c80d2bb986b6" providerId="LiveId" clId="{172F6B4F-E385-437E-A329-B03A64703727}" dt="2019-02-27T08:09:32.456" v="79"/>
            <ac:spMkLst>
              <pc:docMk/>
              <pc:sldMasterMk cId="1593038486" sldId="2147483648"/>
              <pc:sldLayoutMk cId="655616722" sldId="2147483654"/>
              <ac:spMk id="19" creationId="{85B80CDC-1216-40DF-8967-0B0321242AA9}"/>
            </ac:spMkLst>
          </pc:spChg>
          <pc:spChg chg="del">
            <ac:chgData name="Siw Jonsson" userId="4963c80d2bb986b6" providerId="LiveId" clId="{172F6B4F-E385-437E-A329-B03A64703727}" dt="2019-02-27T08:09:32.456" v="79"/>
            <ac:spMkLst>
              <pc:docMk/>
              <pc:sldMasterMk cId="1593038486" sldId="2147483648"/>
              <pc:sldLayoutMk cId="655616722" sldId="2147483654"/>
              <ac:spMk id="20" creationId="{81ACC15F-715A-44E2-96F1-E38E90DC0E90}"/>
            </ac:spMkLst>
          </pc:spChg>
          <pc:spChg chg="add">
            <ac:chgData name="Siw Jonsson" userId="4963c80d2bb986b6" providerId="LiveId" clId="{172F6B4F-E385-437E-A329-B03A64703727}" dt="2019-02-27T08:09:38.323" v="80"/>
            <ac:spMkLst>
              <pc:docMk/>
              <pc:sldMasterMk cId="1593038486" sldId="2147483648"/>
              <pc:sldLayoutMk cId="655616722" sldId="2147483654"/>
              <ac:spMk id="21" creationId="{FD0E4E2C-9253-49CC-BAC8-942832C3DB12}"/>
            </ac:spMkLst>
          </pc:spChg>
          <pc:spChg chg="add">
            <ac:chgData name="Siw Jonsson" userId="4963c80d2bb986b6" providerId="LiveId" clId="{172F6B4F-E385-437E-A329-B03A64703727}" dt="2019-02-27T08:09:38.323" v="80"/>
            <ac:spMkLst>
              <pc:docMk/>
              <pc:sldMasterMk cId="1593038486" sldId="2147483648"/>
              <pc:sldLayoutMk cId="655616722" sldId="2147483654"/>
              <ac:spMk id="22" creationId="{B910EB33-C67A-418F-B15D-03F905D2137C}"/>
            </ac:spMkLst>
          </pc:spChg>
          <pc:spChg chg="add">
            <ac:chgData name="Siw Jonsson" userId="4963c80d2bb986b6" providerId="LiveId" clId="{172F6B4F-E385-437E-A329-B03A64703727}" dt="2019-02-27T08:09:38.323" v="80"/>
            <ac:spMkLst>
              <pc:docMk/>
              <pc:sldMasterMk cId="1593038486" sldId="2147483648"/>
              <pc:sldLayoutMk cId="655616722" sldId="2147483654"/>
              <ac:spMk id="23" creationId="{EF2853ED-389F-4BB7-A148-63BF467C888A}"/>
            </ac:spMkLst>
          </pc:spChg>
          <pc:spChg chg="add">
            <ac:chgData name="Siw Jonsson" userId="4963c80d2bb986b6" providerId="LiveId" clId="{172F6B4F-E385-437E-A329-B03A64703727}" dt="2019-02-27T08:09:38.323" v="80"/>
            <ac:spMkLst>
              <pc:docMk/>
              <pc:sldMasterMk cId="1593038486" sldId="2147483648"/>
              <pc:sldLayoutMk cId="655616722" sldId="2147483654"/>
              <ac:spMk id="24" creationId="{6DFDA514-89A9-4A76-92EC-7E4DF2437C21}"/>
            </ac:spMkLst>
          </pc:spChg>
        </pc:sldLayoutChg>
        <pc:sldLayoutChg chg="addSp delSp modSp">
          <pc:chgData name="Siw Jonsson" userId="4963c80d2bb986b6" providerId="LiveId" clId="{172F6B4F-E385-437E-A329-B03A64703727}" dt="2019-02-27T08:35:23.197" v="238" actId="14100"/>
          <pc:sldLayoutMkLst>
            <pc:docMk/>
            <pc:sldMasterMk cId="1593038486" sldId="2147483648"/>
            <pc:sldLayoutMk cId="330799234" sldId="2147483655"/>
          </pc:sldLayoutMkLst>
          <pc:spChg chg="del">
            <ac:chgData name="Siw Jonsson" userId="4963c80d2bb986b6" providerId="LiveId" clId="{172F6B4F-E385-437E-A329-B03A64703727}" dt="2019-02-27T08:08:54.929" v="77"/>
            <ac:spMkLst>
              <pc:docMk/>
              <pc:sldMasterMk cId="1593038486" sldId="2147483648"/>
              <pc:sldLayoutMk cId="330799234" sldId="2147483655"/>
              <ac:spMk id="11" creationId="{12BAD8C5-E4D5-4FE8-B8A9-BEDC87471362}"/>
            </ac:spMkLst>
          </pc:spChg>
          <pc:spChg chg="del">
            <ac:chgData name="Siw Jonsson" userId="4963c80d2bb986b6" providerId="LiveId" clId="{172F6B4F-E385-437E-A329-B03A64703727}" dt="2019-02-27T08:08:54.929" v="77"/>
            <ac:spMkLst>
              <pc:docMk/>
              <pc:sldMasterMk cId="1593038486" sldId="2147483648"/>
              <pc:sldLayoutMk cId="330799234" sldId="2147483655"/>
              <ac:spMk id="12" creationId="{EADAB533-0552-4EAE-8AE3-F4867CBE8D91}"/>
            </ac:spMkLst>
          </pc:spChg>
          <pc:spChg chg="add">
            <ac:chgData name="Siw Jonsson" userId="4963c80d2bb986b6" providerId="LiveId" clId="{172F6B4F-E385-437E-A329-B03A64703727}" dt="2019-02-27T08:09:03.720" v="78"/>
            <ac:spMkLst>
              <pc:docMk/>
              <pc:sldMasterMk cId="1593038486" sldId="2147483648"/>
              <pc:sldLayoutMk cId="330799234" sldId="2147483655"/>
              <ac:spMk id="13" creationId="{17A368FD-97E6-4522-8EDF-73183FB76FA2}"/>
            </ac:spMkLst>
          </pc:spChg>
          <pc:spChg chg="add">
            <ac:chgData name="Siw Jonsson" userId="4963c80d2bb986b6" providerId="LiveId" clId="{172F6B4F-E385-437E-A329-B03A64703727}" dt="2019-02-27T08:09:03.720" v="78"/>
            <ac:spMkLst>
              <pc:docMk/>
              <pc:sldMasterMk cId="1593038486" sldId="2147483648"/>
              <pc:sldLayoutMk cId="330799234" sldId="2147483655"/>
              <ac:spMk id="14" creationId="{95B5B7CF-67F9-4615-9F86-A52DDD789199}"/>
            </ac:spMkLst>
          </pc:spChg>
          <pc:spChg chg="del">
            <ac:chgData name="Siw Jonsson" userId="4963c80d2bb986b6" providerId="LiveId" clId="{172F6B4F-E385-437E-A329-B03A64703727}" dt="2019-02-27T08:08:54.929" v="77"/>
            <ac:spMkLst>
              <pc:docMk/>
              <pc:sldMasterMk cId="1593038486" sldId="2147483648"/>
              <pc:sldLayoutMk cId="330799234" sldId="2147483655"/>
              <ac:spMk id="15" creationId="{0ECE26CF-D544-43E5-B454-F8413555AB15}"/>
            </ac:spMkLst>
          </pc:spChg>
          <pc:spChg chg="del">
            <ac:chgData name="Siw Jonsson" userId="4963c80d2bb986b6" providerId="LiveId" clId="{172F6B4F-E385-437E-A329-B03A64703727}" dt="2019-02-27T08:08:54.929" v="77"/>
            <ac:spMkLst>
              <pc:docMk/>
              <pc:sldMasterMk cId="1593038486" sldId="2147483648"/>
              <pc:sldLayoutMk cId="330799234" sldId="2147483655"/>
              <ac:spMk id="16" creationId="{6D648C2A-256F-47ED-B43A-24D7B8F0915E}"/>
            </ac:spMkLst>
          </pc:spChg>
          <pc:spChg chg="del">
            <ac:chgData name="Siw Jonsson" userId="4963c80d2bb986b6" providerId="LiveId" clId="{172F6B4F-E385-437E-A329-B03A64703727}" dt="2019-02-27T08:08:54.929" v="77"/>
            <ac:spMkLst>
              <pc:docMk/>
              <pc:sldMasterMk cId="1593038486" sldId="2147483648"/>
              <pc:sldLayoutMk cId="330799234" sldId="2147483655"/>
              <ac:spMk id="17" creationId="{DBD64C67-503C-4C8F-BC63-1339498D8C88}"/>
            </ac:spMkLst>
          </pc:spChg>
          <pc:spChg chg="add">
            <ac:chgData name="Siw Jonsson" userId="4963c80d2bb986b6" providerId="LiveId" clId="{172F6B4F-E385-437E-A329-B03A64703727}" dt="2019-02-27T08:09:03.720" v="78"/>
            <ac:spMkLst>
              <pc:docMk/>
              <pc:sldMasterMk cId="1593038486" sldId="2147483648"/>
              <pc:sldLayoutMk cId="330799234" sldId="2147483655"/>
              <ac:spMk id="19" creationId="{B42DB73C-A8CA-479B-BEE7-340FAC095BF2}"/>
            </ac:spMkLst>
          </pc:spChg>
          <pc:spChg chg="add">
            <ac:chgData name="Siw Jonsson" userId="4963c80d2bb986b6" providerId="LiveId" clId="{172F6B4F-E385-437E-A329-B03A64703727}" dt="2019-02-27T08:09:03.720" v="78"/>
            <ac:spMkLst>
              <pc:docMk/>
              <pc:sldMasterMk cId="1593038486" sldId="2147483648"/>
              <pc:sldLayoutMk cId="330799234" sldId="2147483655"/>
              <ac:spMk id="20" creationId="{ED95D47E-A680-423A-B6EB-DE597645D6D2}"/>
            </ac:spMkLst>
          </pc:spChg>
          <pc:spChg chg="add">
            <ac:chgData name="Siw Jonsson" userId="4963c80d2bb986b6" providerId="LiveId" clId="{172F6B4F-E385-437E-A329-B03A64703727}" dt="2019-02-27T08:09:03.720" v="78"/>
            <ac:spMkLst>
              <pc:docMk/>
              <pc:sldMasterMk cId="1593038486" sldId="2147483648"/>
              <pc:sldLayoutMk cId="330799234" sldId="2147483655"/>
              <ac:spMk id="21" creationId="{2A08FDE8-7AA9-4D6C-B0B3-1DF35D6DEAC4}"/>
            </ac:spMkLst>
          </pc:spChg>
          <pc:spChg chg="add mod">
            <ac:chgData name="Siw Jonsson" userId="4963c80d2bb986b6" providerId="LiveId" clId="{172F6B4F-E385-437E-A329-B03A64703727}" dt="2019-02-27T08:35:23.197" v="238" actId="14100"/>
            <ac:spMkLst>
              <pc:docMk/>
              <pc:sldMasterMk cId="1593038486" sldId="2147483648"/>
              <pc:sldLayoutMk cId="330799234" sldId="2147483655"/>
              <ac:spMk id="22" creationId="{CB039206-B062-4352-AE66-19997C0671D6}"/>
            </ac:spMkLst>
          </pc:spChg>
          <pc:spChg chg="add">
            <ac:chgData name="Siw Jonsson" userId="4963c80d2bb986b6" providerId="LiveId" clId="{172F6B4F-E385-437E-A329-B03A64703727}" dt="2019-02-27T08:09:03.720" v="78"/>
            <ac:spMkLst>
              <pc:docMk/>
              <pc:sldMasterMk cId="1593038486" sldId="2147483648"/>
              <pc:sldLayoutMk cId="330799234" sldId="2147483655"/>
              <ac:spMk id="23" creationId="{9DF7ED0E-1A01-4312-A6CC-58E9A11E9D17}"/>
            </ac:spMkLst>
          </pc:spChg>
          <pc:spChg chg="del mod">
            <ac:chgData name="Siw Jonsson" userId="4963c80d2bb986b6" providerId="LiveId" clId="{172F6B4F-E385-437E-A329-B03A64703727}" dt="2019-02-27T08:08:54.929" v="77"/>
            <ac:spMkLst>
              <pc:docMk/>
              <pc:sldMasterMk cId="1593038486" sldId="2147483648"/>
              <pc:sldLayoutMk cId="330799234" sldId="2147483655"/>
              <ac:spMk id="27" creationId="{D5641088-97EE-43BA-B720-79957B492E5F}"/>
            </ac:spMkLst>
          </pc:spChg>
          <pc:spChg chg="del mod">
            <ac:chgData name="Siw Jonsson" userId="4963c80d2bb986b6" providerId="LiveId" clId="{172F6B4F-E385-437E-A329-B03A64703727}" dt="2019-02-27T08:08:54.929" v="77"/>
            <ac:spMkLst>
              <pc:docMk/>
              <pc:sldMasterMk cId="1593038486" sldId="2147483648"/>
              <pc:sldLayoutMk cId="330799234" sldId="2147483655"/>
              <ac:spMk id="28" creationId="{5372703E-7714-40C1-9B43-FD4DF046CF1A}"/>
            </ac:spMkLst>
          </pc:spChg>
        </pc:sldLayoutChg>
        <pc:sldLayoutChg chg="addSp delSp modSp">
          <pc:chgData name="Siw Jonsson" userId="4963c80d2bb986b6" providerId="LiveId" clId="{172F6B4F-E385-437E-A329-B03A64703727}" dt="2019-02-27T08:29:22.889" v="213"/>
          <pc:sldLayoutMkLst>
            <pc:docMk/>
            <pc:sldMasterMk cId="1593038486" sldId="2147483648"/>
            <pc:sldLayoutMk cId="2063668959" sldId="2147483657"/>
          </pc:sldLayoutMkLst>
          <pc:spChg chg="mod">
            <ac:chgData name="Siw Jonsson" userId="4963c80d2bb986b6" providerId="LiveId" clId="{172F6B4F-E385-437E-A329-B03A64703727}" dt="2019-02-27T08:00:06.522" v="26" actId="242"/>
            <ac:spMkLst>
              <pc:docMk/>
              <pc:sldMasterMk cId="1593038486" sldId="2147483648"/>
              <pc:sldLayoutMk cId="2063668959" sldId="2147483657"/>
              <ac:spMk id="3" creationId="{587A9C21-BFCA-4792-8B9A-509CD7DC350E}"/>
            </ac:spMkLst>
          </pc:spChg>
          <pc:spChg chg="del">
            <ac:chgData name="Siw Jonsson" userId="4963c80d2bb986b6" providerId="LiveId" clId="{172F6B4F-E385-437E-A329-B03A64703727}" dt="2019-02-27T08:13:25.860" v="97"/>
            <ac:spMkLst>
              <pc:docMk/>
              <pc:sldMasterMk cId="1593038486" sldId="2147483648"/>
              <pc:sldLayoutMk cId="2063668959" sldId="2147483657"/>
              <ac:spMk id="4" creationId="{C80C696A-3D60-438B-BDD0-6CD8F813085E}"/>
            </ac:spMkLst>
          </pc:spChg>
          <pc:spChg chg="del">
            <ac:chgData name="Siw Jonsson" userId="4963c80d2bb986b6" providerId="LiveId" clId="{172F6B4F-E385-437E-A329-B03A64703727}" dt="2019-02-27T08:13:25.860" v="97"/>
            <ac:spMkLst>
              <pc:docMk/>
              <pc:sldMasterMk cId="1593038486" sldId="2147483648"/>
              <pc:sldLayoutMk cId="2063668959" sldId="2147483657"/>
              <ac:spMk id="5" creationId="{66E30721-C335-4983-98B3-51880177B39E}"/>
            </ac:spMkLst>
          </pc:spChg>
          <pc:spChg chg="add del mod">
            <ac:chgData name="Siw Jonsson" userId="4963c80d2bb986b6" providerId="LiveId" clId="{172F6B4F-E385-437E-A329-B03A64703727}" dt="2019-02-27T08:29:22.240" v="212"/>
            <ac:spMkLst>
              <pc:docMk/>
              <pc:sldMasterMk cId="1593038486" sldId="2147483648"/>
              <pc:sldLayoutMk cId="2063668959" sldId="2147483657"/>
              <ac:spMk id="6" creationId="{A2D038D5-039A-4C6B-9CB3-DC5D7598EE00}"/>
            </ac:spMkLst>
          </pc:spChg>
          <pc:spChg chg="add del mod">
            <ac:chgData name="Siw Jonsson" userId="4963c80d2bb986b6" providerId="LiveId" clId="{172F6B4F-E385-437E-A329-B03A64703727}" dt="2019-02-27T08:29:22.240" v="212"/>
            <ac:spMkLst>
              <pc:docMk/>
              <pc:sldMasterMk cId="1593038486" sldId="2147483648"/>
              <pc:sldLayoutMk cId="2063668959" sldId="2147483657"/>
              <ac:spMk id="7" creationId="{A0824565-EEC1-4162-9EEB-088DB5C7A4ED}"/>
            </ac:spMkLst>
          </pc:spChg>
          <pc:spChg chg="add del mod">
            <ac:chgData name="Siw Jonsson" userId="4963c80d2bb986b6" providerId="LiveId" clId="{172F6B4F-E385-437E-A329-B03A64703727}" dt="2019-02-27T08:29:22.240" v="212"/>
            <ac:spMkLst>
              <pc:docMk/>
              <pc:sldMasterMk cId="1593038486" sldId="2147483648"/>
              <pc:sldLayoutMk cId="2063668959" sldId="2147483657"/>
              <ac:spMk id="8" creationId="{D39B0793-8BF8-40CA-99D8-E7D9443FC0F7}"/>
            </ac:spMkLst>
          </pc:spChg>
          <pc:spChg chg="add mod">
            <ac:chgData name="Siw Jonsson" userId="4963c80d2bb986b6" providerId="LiveId" clId="{172F6B4F-E385-437E-A329-B03A64703727}" dt="2019-02-27T08:29:22.889" v="213"/>
            <ac:spMkLst>
              <pc:docMk/>
              <pc:sldMasterMk cId="1593038486" sldId="2147483648"/>
              <pc:sldLayoutMk cId="2063668959" sldId="2147483657"/>
              <ac:spMk id="9" creationId="{980A2C2F-3F3A-4AE8-BB4D-D174D6F1BB6A}"/>
            </ac:spMkLst>
          </pc:spChg>
          <pc:spChg chg="add mod">
            <ac:chgData name="Siw Jonsson" userId="4963c80d2bb986b6" providerId="LiveId" clId="{172F6B4F-E385-437E-A329-B03A64703727}" dt="2019-02-27T08:29:22.889" v="213"/>
            <ac:spMkLst>
              <pc:docMk/>
              <pc:sldMasterMk cId="1593038486" sldId="2147483648"/>
              <pc:sldLayoutMk cId="2063668959" sldId="2147483657"/>
              <ac:spMk id="10" creationId="{DC5180BA-F3AE-42B0-8E35-20719F49FC4F}"/>
            </ac:spMkLst>
          </pc:spChg>
          <pc:spChg chg="add mod">
            <ac:chgData name="Siw Jonsson" userId="4963c80d2bb986b6" providerId="LiveId" clId="{172F6B4F-E385-437E-A329-B03A64703727}" dt="2019-02-27T08:29:22.889" v="213"/>
            <ac:spMkLst>
              <pc:docMk/>
              <pc:sldMasterMk cId="1593038486" sldId="2147483648"/>
              <pc:sldLayoutMk cId="2063668959" sldId="2147483657"/>
              <ac:spMk id="11" creationId="{88D0E4FB-D12E-4DE1-A22F-7EB87A35742C}"/>
            </ac:spMkLst>
          </pc:spChg>
          <pc:spChg chg="del">
            <ac:chgData name="Siw Jonsson" userId="4963c80d2bb986b6" providerId="LiveId" clId="{172F6B4F-E385-437E-A329-B03A64703727}" dt="2019-02-27T08:13:25.860" v="97"/>
            <ac:spMkLst>
              <pc:docMk/>
              <pc:sldMasterMk cId="1593038486" sldId="2147483648"/>
              <pc:sldLayoutMk cId="2063668959" sldId="2147483657"/>
              <ac:spMk id="23" creationId="{2163F9E3-EDD0-4E4A-9B86-BE1AC0F655B5}"/>
            </ac:spMkLst>
          </pc:spChg>
        </pc:sldLayoutChg>
        <pc:sldLayoutChg chg="modSp">
          <pc:chgData name="Siw Jonsson" userId="4963c80d2bb986b6" providerId="LiveId" clId="{172F6B4F-E385-437E-A329-B03A64703727}" dt="2019-02-27T11:25:44.747" v="248" actId="14100"/>
          <pc:sldLayoutMkLst>
            <pc:docMk/>
            <pc:sldMasterMk cId="1593038486" sldId="2147483648"/>
            <pc:sldLayoutMk cId="1587481120" sldId="2147483662"/>
          </pc:sldLayoutMkLst>
          <pc:spChg chg="mod">
            <ac:chgData name="Siw Jonsson" userId="4963c80d2bb986b6" providerId="LiveId" clId="{172F6B4F-E385-437E-A329-B03A64703727}" dt="2019-02-27T11:25:44.747" v="248" actId="14100"/>
            <ac:spMkLst>
              <pc:docMk/>
              <pc:sldMasterMk cId="1593038486" sldId="2147483648"/>
              <pc:sldLayoutMk cId="1587481120" sldId="2147483662"/>
              <ac:spMk id="27" creationId="{58A91481-FA73-4F1A-947C-55AE830763AE}"/>
            </ac:spMkLst>
          </pc:spChg>
          <pc:spChg chg="mod">
            <ac:chgData name="Siw Jonsson" userId="4963c80d2bb986b6" providerId="LiveId" clId="{172F6B4F-E385-437E-A329-B03A64703727}" dt="2019-02-27T08:34:30.544" v="235" actId="14100"/>
            <ac:spMkLst>
              <pc:docMk/>
              <pc:sldMasterMk cId="1593038486" sldId="2147483648"/>
              <pc:sldLayoutMk cId="1587481120" sldId="2147483662"/>
              <ac:spMk id="33" creationId="{678BFA64-6EBF-4018-8844-0D912AE38F04}"/>
            </ac:spMkLst>
          </pc:spChg>
          <pc:spChg chg="mod">
            <ac:chgData name="Siw Jonsson" userId="4963c80d2bb986b6" providerId="LiveId" clId="{172F6B4F-E385-437E-A329-B03A64703727}" dt="2019-02-27T11:25:44.747" v="248" actId="14100"/>
            <ac:spMkLst>
              <pc:docMk/>
              <pc:sldMasterMk cId="1593038486" sldId="2147483648"/>
              <pc:sldLayoutMk cId="1587481120" sldId="2147483662"/>
              <ac:spMk id="39" creationId="{BCD0AC5A-035A-4A0A-A6B6-9C57E19A0BF4}"/>
            </ac:spMkLst>
          </pc:spChg>
        </pc:sldLayoutChg>
        <pc:sldLayoutChg chg="modSp">
          <pc:chgData name="Siw Jonsson" userId="4963c80d2bb986b6" providerId="LiveId" clId="{172F6B4F-E385-437E-A329-B03A64703727}" dt="2019-02-27T11:26:08.440" v="249" actId="14100"/>
          <pc:sldLayoutMkLst>
            <pc:docMk/>
            <pc:sldMasterMk cId="1593038486" sldId="2147483648"/>
            <pc:sldLayoutMk cId="1312294695" sldId="2147483664"/>
          </pc:sldLayoutMkLst>
          <pc:spChg chg="mod">
            <ac:chgData name="Siw Jonsson" userId="4963c80d2bb986b6" providerId="LiveId" clId="{172F6B4F-E385-437E-A329-B03A64703727}" dt="2019-02-27T08:34:41.664" v="236" actId="14100"/>
            <ac:spMkLst>
              <pc:docMk/>
              <pc:sldMasterMk cId="1593038486" sldId="2147483648"/>
              <pc:sldLayoutMk cId="1312294695" sldId="2147483664"/>
              <ac:spMk id="20" creationId="{C12AACB6-06E3-4468-B6AC-880254A3E576}"/>
            </ac:spMkLst>
          </pc:spChg>
          <pc:spChg chg="mod">
            <ac:chgData name="Siw Jonsson" userId="4963c80d2bb986b6" providerId="LiveId" clId="{172F6B4F-E385-437E-A329-B03A64703727}" dt="2019-02-27T11:26:08.440" v="249" actId="14100"/>
            <ac:spMkLst>
              <pc:docMk/>
              <pc:sldMasterMk cId="1593038486" sldId="2147483648"/>
              <pc:sldLayoutMk cId="1312294695" sldId="2147483664"/>
              <ac:spMk id="27" creationId="{58A91481-FA73-4F1A-947C-55AE830763AE}"/>
            </ac:spMkLst>
          </pc:spChg>
          <pc:spChg chg="mod">
            <ac:chgData name="Siw Jonsson" userId="4963c80d2bb986b6" providerId="LiveId" clId="{172F6B4F-E385-437E-A329-B03A64703727}" dt="2019-02-27T11:26:08.440" v="249" actId="14100"/>
            <ac:spMkLst>
              <pc:docMk/>
              <pc:sldMasterMk cId="1593038486" sldId="2147483648"/>
              <pc:sldLayoutMk cId="1312294695" sldId="2147483664"/>
              <ac:spMk id="30" creationId="{8F348001-4BE9-4A5A-9A6B-B31615701D13}"/>
            </ac:spMkLst>
          </pc:spChg>
        </pc:sldLayoutChg>
        <pc:sldLayoutChg chg="modSp">
          <pc:chgData name="Siw Jonsson" userId="4963c80d2bb986b6" providerId="LiveId" clId="{172F6B4F-E385-437E-A329-B03A64703727}" dt="2019-02-27T08:34:52.195" v="237" actId="14100"/>
          <pc:sldLayoutMkLst>
            <pc:docMk/>
            <pc:sldMasterMk cId="1593038486" sldId="2147483648"/>
            <pc:sldLayoutMk cId="4099869149" sldId="2147483665"/>
          </pc:sldLayoutMkLst>
          <pc:spChg chg="mod">
            <ac:chgData name="Siw Jonsson" userId="4963c80d2bb986b6" providerId="LiveId" clId="{172F6B4F-E385-437E-A329-B03A64703727}" dt="2019-02-27T08:34:52.195" v="237" actId="14100"/>
            <ac:spMkLst>
              <pc:docMk/>
              <pc:sldMasterMk cId="1593038486" sldId="2147483648"/>
              <pc:sldLayoutMk cId="4099869149" sldId="2147483665"/>
              <ac:spMk id="14" creationId="{C675F7E7-BAE2-4D61-B103-89221A7CD680}"/>
            </ac:spMkLst>
          </pc:spChg>
        </pc:sldLayoutChg>
        <pc:sldLayoutChg chg="addSp delSp modSp">
          <pc:chgData name="Siw Jonsson" userId="4963c80d2bb986b6" providerId="LiveId" clId="{172F6B4F-E385-437E-A329-B03A64703727}" dt="2019-02-27T08:30:43.546" v="219" actId="207"/>
          <pc:sldLayoutMkLst>
            <pc:docMk/>
            <pc:sldMasterMk cId="1593038486" sldId="2147483648"/>
            <pc:sldLayoutMk cId="423370208" sldId="2147483666"/>
          </pc:sldLayoutMkLst>
          <pc:spChg chg="add mod">
            <ac:chgData name="Siw Jonsson" userId="4963c80d2bb986b6" providerId="LiveId" clId="{172F6B4F-E385-437E-A329-B03A64703727}" dt="2019-02-27T08:30:20.674" v="218"/>
            <ac:spMkLst>
              <pc:docMk/>
              <pc:sldMasterMk cId="1593038486" sldId="2147483648"/>
              <pc:sldLayoutMk cId="423370208" sldId="2147483666"/>
              <ac:spMk id="2" creationId="{89906365-5B87-401D-BA40-9226C0F7E9D9}"/>
            </ac:spMkLst>
          </pc:spChg>
          <pc:spChg chg="add mod">
            <ac:chgData name="Siw Jonsson" userId="4963c80d2bb986b6" providerId="LiveId" clId="{172F6B4F-E385-437E-A329-B03A64703727}" dt="2019-02-27T08:30:43.546" v="219" actId="207"/>
            <ac:spMkLst>
              <pc:docMk/>
              <pc:sldMasterMk cId="1593038486" sldId="2147483648"/>
              <pc:sldLayoutMk cId="423370208" sldId="2147483666"/>
              <ac:spMk id="3" creationId="{85F807DA-84C9-4C0B-8D15-F1012475615A}"/>
            </ac:spMkLst>
          </pc:spChg>
          <pc:spChg chg="add mod">
            <ac:chgData name="Siw Jonsson" userId="4963c80d2bb986b6" providerId="LiveId" clId="{172F6B4F-E385-437E-A329-B03A64703727}" dt="2019-02-27T08:30:43.546" v="219" actId="207"/>
            <ac:spMkLst>
              <pc:docMk/>
              <pc:sldMasterMk cId="1593038486" sldId="2147483648"/>
              <pc:sldLayoutMk cId="423370208" sldId="2147483666"/>
              <ac:spMk id="4" creationId="{219F8A19-26D9-49AC-BD8F-DFEA2151DCE2}"/>
            </ac:spMkLst>
          </pc:spChg>
          <pc:spChg chg="del mod">
            <ac:chgData name="Siw Jonsson" userId="4963c80d2bb986b6" providerId="LiveId" clId="{172F6B4F-E385-437E-A329-B03A64703727}" dt="2019-02-27T08:30:20.145" v="217"/>
            <ac:spMkLst>
              <pc:docMk/>
              <pc:sldMasterMk cId="1593038486" sldId="2147483648"/>
              <pc:sldLayoutMk cId="423370208" sldId="2147483666"/>
              <ac:spMk id="8" creationId="{973D5D79-F901-4793-AB87-B42E1B07019B}"/>
            </ac:spMkLst>
          </pc:spChg>
          <pc:spChg chg="del">
            <ac:chgData name="Siw Jonsson" userId="4963c80d2bb986b6" providerId="LiveId" clId="{172F6B4F-E385-437E-A329-B03A64703727}" dt="2019-02-27T08:30:20.145" v="217"/>
            <ac:spMkLst>
              <pc:docMk/>
              <pc:sldMasterMk cId="1593038486" sldId="2147483648"/>
              <pc:sldLayoutMk cId="423370208" sldId="2147483666"/>
              <ac:spMk id="9" creationId="{514D2EF2-3C0A-468B-A8BF-8A2DEA69D378}"/>
            </ac:spMkLst>
          </pc:spChg>
          <pc:spChg chg="mod">
            <ac:chgData name="Siw Jonsson" userId="4963c80d2bb986b6" providerId="LiveId" clId="{172F6B4F-E385-437E-A329-B03A64703727}" dt="2019-02-27T08:30:43.546" v="219" actId="207"/>
            <ac:spMkLst>
              <pc:docMk/>
              <pc:sldMasterMk cId="1593038486" sldId="2147483648"/>
              <pc:sldLayoutMk cId="423370208" sldId="2147483666"/>
              <ac:spMk id="10" creationId="{38E321D8-59F7-42EF-8690-DDFAAA6BC100}"/>
            </ac:spMkLst>
          </pc:spChg>
          <pc:spChg chg="mod">
            <ac:chgData name="Siw Jonsson" userId="4963c80d2bb986b6" providerId="LiveId" clId="{172F6B4F-E385-437E-A329-B03A64703727}" dt="2019-02-27T08:30:43.546" v="219" actId="207"/>
            <ac:spMkLst>
              <pc:docMk/>
              <pc:sldMasterMk cId="1593038486" sldId="2147483648"/>
              <pc:sldLayoutMk cId="423370208" sldId="2147483666"/>
              <ac:spMk id="11" creationId="{A64BC11B-D29F-47E0-9CE2-1063BD4410E6}"/>
            </ac:spMkLst>
          </pc:spChg>
          <pc:spChg chg="mod">
            <ac:chgData name="Siw Jonsson" userId="4963c80d2bb986b6" providerId="LiveId" clId="{172F6B4F-E385-437E-A329-B03A64703727}" dt="2019-02-27T08:30:43.546" v="219" actId="207"/>
            <ac:spMkLst>
              <pc:docMk/>
              <pc:sldMasterMk cId="1593038486" sldId="2147483648"/>
              <pc:sldLayoutMk cId="423370208" sldId="2147483666"/>
              <ac:spMk id="12" creationId="{0B261CB8-9D0B-4F40-BF6D-3D8EACEA497B}"/>
            </ac:spMkLst>
          </pc:spChg>
          <pc:spChg chg="mod">
            <ac:chgData name="Siw Jonsson" userId="4963c80d2bb986b6" providerId="LiveId" clId="{172F6B4F-E385-437E-A329-B03A64703727}" dt="2019-02-27T08:00:44.525" v="60" actId="242"/>
            <ac:spMkLst>
              <pc:docMk/>
              <pc:sldMasterMk cId="1593038486" sldId="2147483648"/>
              <pc:sldLayoutMk cId="423370208" sldId="2147483666"/>
              <ac:spMk id="13" creationId="{0CF88103-36D0-4BB6-B5C0-9080F7F7FF7F}"/>
            </ac:spMkLst>
          </pc:spChg>
          <pc:spChg chg="del">
            <ac:chgData name="Siw Jonsson" userId="4963c80d2bb986b6" providerId="LiveId" clId="{172F6B4F-E385-437E-A329-B03A64703727}" dt="2019-02-27T08:30:20.145" v="217"/>
            <ac:spMkLst>
              <pc:docMk/>
              <pc:sldMasterMk cId="1593038486" sldId="2147483648"/>
              <pc:sldLayoutMk cId="423370208" sldId="2147483666"/>
              <ac:spMk id="21" creationId="{8A0283B2-5184-43A9-A393-75431FC0D865}"/>
            </ac:spMkLst>
          </pc:spChg>
        </pc:sldLayoutChg>
        <pc:sldLayoutChg chg="addSp delSp modSp">
          <pc:chgData name="Siw Jonsson" userId="4963c80d2bb986b6" providerId="LiveId" clId="{172F6B4F-E385-437E-A329-B03A64703727}" dt="2019-02-27T08:30:08.849" v="216" actId="207"/>
          <pc:sldLayoutMkLst>
            <pc:docMk/>
            <pc:sldMasterMk cId="1593038486" sldId="2147483648"/>
            <pc:sldLayoutMk cId="3898164706" sldId="2147483667"/>
          </pc:sldLayoutMkLst>
          <pc:spChg chg="add del mod">
            <ac:chgData name="Siw Jonsson" userId="4963c80d2bb986b6" providerId="LiveId" clId="{172F6B4F-E385-437E-A329-B03A64703727}" dt="2019-02-27T08:29:29.840" v="214"/>
            <ac:spMkLst>
              <pc:docMk/>
              <pc:sldMasterMk cId="1593038486" sldId="2147483648"/>
              <pc:sldLayoutMk cId="3898164706" sldId="2147483667"/>
              <ac:spMk id="2" creationId="{C6432689-6875-4B45-8BA7-9E49BEF71220}"/>
            </ac:spMkLst>
          </pc:spChg>
          <pc:spChg chg="add del mod">
            <ac:chgData name="Siw Jonsson" userId="4963c80d2bb986b6" providerId="LiveId" clId="{172F6B4F-E385-437E-A329-B03A64703727}" dt="2019-02-27T08:29:29.840" v="214"/>
            <ac:spMkLst>
              <pc:docMk/>
              <pc:sldMasterMk cId="1593038486" sldId="2147483648"/>
              <pc:sldLayoutMk cId="3898164706" sldId="2147483667"/>
              <ac:spMk id="3" creationId="{B2650F4F-3B97-4089-9E3B-3CE5860924DB}"/>
            </ac:spMkLst>
          </pc:spChg>
          <pc:spChg chg="add del mod">
            <ac:chgData name="Siw Jonsson" userId="4963c80d2bb986b6" providerId="LiveId" clId="{172F6B4F-E385-437E-A329-B03A64703727}" dt="2019-02-27T08:29:29.840" v="214"/>
            <ac:spMkLst>
              <pc:docMk/>
              <pc:sldMasterMk cId="1593038486" sldId="2147483648"/>
              <pc:sldLayoutMk cId="3898164706" sldId="2147483667"/>
              <ac:spMk id="4" creationId="{EA91D632-92FF-49EE-B133-7D256E60898E}"/>
            </ac:spMkLst>
          </pc:spChg>
          <pc:spChg chg="add mod">
            <ac:chgData name="Siw Jonsson" userId="4963c80d2bb986b6" providerId="LiveId" clId="{172F6B4F-E385-437E-A329-B03A64703727}" dt="2019-02-27T08:29:30.369" v="215"/>
            <ac:spMkLst>
              <pc:docMk/>
              <pc:sldMasterMk cId="1593038486" sldId="2147483648"/>
              <pc:sldLayoutMk cId="3898164706" sldId="2147483667"/>
              <ac:spMk id="5" creationId="{C279DE58-31A8-49BA-9D6B-CBD64C833A37}"/>
            </ac:spMkLst>
          </pc:spChg>
          <pc:spChg chg="add mod">
            <ac:chgData name="Siw Jonsson" userId="4963c80d2bb986b6" providerId="LiveId" clId="{172F6B4F-E385-437E-A329-B03A64703727}" dt="2019-02-27T08:30:08.849" v="216" actId="207"/>
            <ac:spMkLst>
              <pc:docMk/>
              <pc:sldMasterMk cId="1593038486" sldId="2147483648"/>
              <pc:sldLayoutMk cId="3898164706" sldId="2147483667"/>
              <ac:spMk id="6" creationId="{F29211E6-C97A-432B-BDC7-35A867955C9A}"/>
            </ac:spMkLst>
          </pc:spChg>
          <pc:spChg chg="add mod">
            <ac:chgData name="Siw Jonsson" userId="4963c80d2bb986b6" providerId="LiveId" clId="{172F6B4F-E385-437E-A329-B03A64703727}" dt="2019-02-27T08:30:08.849" v="216" actId="207"/>
            <ac:spMkLst>
              <pc:docMk/>
              <pc:sldMasterMk cId="1593038486" sldId="2147483648"/>
              <pc:sldLayoutMk cId="3898164706" sldId="2147483667"/>
              <ac:spMk id="7" creationId="{A4A5D80E-581A-484F-9B2A-616D72AEC5BD}"/>
            </ac:spMkLst>
          </pc:spChg>
          <pc:spChg chg="mod">
            <ac:chgData name="Siw Jonsson" userId="4963c80d2bb986b6" providerId="LiveId" clId="{172F6B4F-E385-437E-A329-B03A64703727}" dt="2019-02-27T08:00:26.216" v="43" actId="242"/>
            <ac:spMkLst>
              <pc:docMk/>
              <pc:sldMasterMk cId="1593038486" sldId="2147483648"/>
              <pc:sldLayoutMk cId="3898164706" sldId="2147483667"/>
              <ac:spMk id="13" creationId="{0CF88103-36D0-4BB6-B5C0-9080F7F7FF7F}"/>
            </ac:spMkLst>
          </pc:spChg>
          <pc:spChg chg="del">
            <ac:chgData name="Siw Jonsson" userId="4963c80d2bb986b6" providerId="LiveId" clId="{172F6B4F-E385-437E-A329-B03A64703727}" dt="2019-02-27T08:13:31.570" v="99"/>
            <ac:spMkLst>
              <pc:docMk/>
              <pc:sldMasterMk cId="1593038486" sldId="2147483648"/>
              <pc:sldLayoutMk cId="3898164706" sldId="2147483667"/>
              <ac:spMk id="21" creationId="{8A0283B2-5184-43A9-A393-75431FC0D865}"/>
            </ac:spMkLst>
          </pc:spChg>
          <pc:spChg chg="del">
            <ac:chgData name="Siw Jonsson" userId="4963c80d2bb986b6" providerId="LiveId" clId="{172F6B4F-E385-437E-A329-B03A64703727}" dt="2019-02-27T08:13:31.570" v="99"/>
            <ac:spMkLst>
              <pc:docMk/>
              <pc:sldMasterMk cId="1593038486" sldId="2147483648"/>
              <pc:sldLayoutMk cId="3898164706" sldId="2147483667"/>
              <ac:spMk id="24" creationId="{047779B6-D1D3-4ABB-960B-0EECAC51D489}"/>
            </ac:spMkLst>
          </pc:spChg>
          <pc:spChg chg="del">
            <ac:chgData name="Siw Jonsson" userId="4963c80d2bb986b6" providerId="LiveId" clId="{172F6B4F-E385-437E-A329-B03A64703727}" dt="2019-02-27T08:13:31.570" v="99"/>
            <ac:spMkLst>
              <pc:docMk/>
              <pc:sldMasterMk cId="1593038486" sldId="2147483648"/>
              <pc:sldLayoutMk cId="3898164706" sldId="2147483667"/>
              <ac:spMk id="25" creationId="{52DF7B3B-D2AB-41B5-AF25-970D3AA5395E}"/>
            </ac:spMkLst>
          </pc:spChg>
        </pc:sldLayoutChg>
        <pc:sldLayoutChg chg="addSp delSp modSp">
          <pc:chgData name="Siw Jonsson" userId="4963c80d2bb986b6" providerId="LiveId" clId="{172F6B4F-E385-437E-A329-B03A64703727}" dt="2019-02-27T08:26:49.214" v="185" actId="20577"/>
          <pc:sldLayoutMkLst>
            <pc:docMk/>
            <pc:sldMasterMk cId="1593038486" sldId="2147483648"/>
            <pc:sldLayoutMk cId="2075559214" sldId="2147483668"/>
          </pc:sldLayoutMkLst>
          <pc:spChg chg="del">
            <ac:chgData name="Siw Jonsson" userId="4963c80d2bb986b6" providerId="LiveId" clId="{172F6B4F-E385-437E-A329-B03A64703727}" dt="2019-02-27T08:14:29.306" v="107"/>
            <ac:spMkLst>
              <pc:docMk/>
              <pc:sldMasterMk cId="1593038486" sldId="2147483648"/>
              <pc:sldLayoutMk cId="2075559214" sldId="2147483668"/>
              <ac:spMk id="2" creationId="{57C8D4BA-3ABB-4534-81D6-4A1EF53C8996}"/>
            </ac:spMkLst>
          </pc:spChg>
          <pc:spChg chg="del">
            <ac:chgData name="Siw Jonsson" userId="4963c80d2bb986b6" providerId="LiveId" clId="{172F6B4F-E385-437E-A329-B03A64703727}" dt="2019-02-27T08:14:29.306" v="107"/>
            <ac:spMkLst>
              <pc:docMk/>
              <pc:sldMasterMk cId="1593038486" sldId="2147483648"/>
              <pc:sldLayoutMk cId="2075559214" sldId="2147483668"/>
              <ac:spMk id="4" creationId="{E2A0CC1C-7AB4-4E39-8105-444EB00EF918}"/>
            </ac:spMkLst>
          </pc:spChg>
          <pc:spChg chg="add mod">
            <ac:chgData name="Siw Jonsson" userId="4963c80d2bb986b6" providerId="LiveId" clId="{172F6B4F-E385-437E-A329-B03A64703727}" dt="2019-02-27T08:14:29.964" v="108"/>
            <ac:spMkLst>
              <pc:docMk/>
              <pc:sldMasterMk cId="1593038486" sldId="2147483648"/>
              <pc:sldLayoutMk cId="2075559214" sldId="2147483668"/>
              <ac:spMk id="5" creationId="{A360476B-EAFD-484C-97E8-7B71D59A5CEA}"/>
            </ac:spMkLst>
          </pc:spChg>
          <pc:spChg chg="add mod">
            <ac:chgData name="Siw Jonsson" userId="4963c80d2bb986b6" providerId="LiveId" clId="{172F6B4F-E385-437E-A329-B03A64703727}" dt="2019-02-27T08:26:49.214" v="185" actId="20577"/>
            <ac:spMkLst>
              <pc:docMk/>
              <pc:sldMasterMk cId="1593038486" sldId="2147483648"/>
              <pc:sldLayoutMk cId="2075559214" sldId="2147483668"/>
              <ac:spMk id="6" creationId="{425B3389-DD46-424F-9487-D782F86B5DDC}"/>
            </ac:spMkLst>
          </pc:spChg>
          <pc:spChg chg="add mod">
            <ac:chgData name="Siw Jonsson" userId="4963c80d2bb986b6" providerId="LiveId" clId="{172F6B4F-E385-437E-A329-B03A64703727}" dt="2019-02-27T08:14:29.964" v="108"/>
            <ac:spMkLst>
              <pc:docMk/>
              <pc:sldMasterMk cId="1593038486" sldId="2147483648"/>
              <pc:sldLayoutMk cId="2075559214" sldId="2147483668"/>
              <ac:spMk id="7" creationId="{9B070B64-4585-4DA1-B605-7F6C3F270F6F}"/>
            </ac:spMkLst>
          </pc:spChg>
          <pc:spChg chg="del">
            <ac:chgData name="Siw Jonsson" userId="4963c80d2bb986b6" providerId="LiveId" clId="{172F6B4F-E385-437E-A329-B03A64703727}" dt="2019-02-27T08:14:29.306" v="107"/>
            <ac:spMkLst>
              <pc:docMk/>
              <pc:sldMasterMk cId="1593038486" sldId="2147483648"/>
              <pc:sldLayoutMk cId="2075559214" sldId="2147483668"/>
              <ac:spMk id="26" creationId="{BD2744FD-4275-4E50-B3B8-C07C05C578D7}"/>
            </ac:spMkLst>
          </pc:spChg>
        </pc:sldLayoutChg>
        <pc:sldLayoutChg chg="addSp delSp modSp">
          <pc:chgData name="Siw Jonsson" userId="4963c80d2bb986b6" providerId="LiveId" clId="{172F6B4F-E385-437E-A329-B03A64703727}" dt="2019-02-27T08:27:04.838" v="189" actId="20577"/>
          <pc:sldLayoutMkLst>
            <pc:docMk/>
            <pc:sldMasterMk cId="1593038486" sldId="2147483648"/>
            <pc:sldLayoutMk cId="3668296358" sldId="2147483669"/>
          </pc:sldLayoutMkLst>
          <pc:spChg chg="del">
            <ac:chgData name="Siw Jonsson" userId="4963c80d2bb986b6" providerId="LiveId" clId="{172F6B4F-E385-437E-A329-B03A64703727}" dt="2019-02-27T08:14:42.146" v="111"/>
            <ac:spMkLst>
              <pc:docMk/>
              <pc:sldMasterMk cId="1593038486" sldId="2147483648"/>
              <pc:sldLayoutMk cId="3668296358" sldId="2147483669"/>
              <ac:spMk id="2" creationId="{F90F9587-0CBE-4B73-8F7B-E0582715FE73}"/>
            </ac:spMkLst>
          </pc:spChg>
          <pc:spChg chg="del">
            <ac:chgData name="Siw Jonsson" userId="4963c80d2bb986b6" providerId="LiveId" clId="{172F6B4F-E385-437E-A329-B03A64703727}" dt="2019-02-27T08:14:42.146" v="111"/>
            <ac:spMkLst>
              <pc:docMk/>
              <pc:sldMasterMk cId="1593038486" sldId="2147483648"/>
              <pc:sldLayoutMk cId="3668296358" sldId="2147483669"/>
              <ac:spMk id="3" creationId="{A04693D5-DE1C-4BAF-AD41-8746B443E1DB}"/>
            </ac:spMkLst>
          </pc:spChg>
          <pc:spChg chg="del">
            <ac:chgData name="Siw Jonsson" userId="4963c80d2bb986b6" providerId="LiveId" clId="{172F6B4F-E385-437E-A329-B03A64703727}" dt="2019-02-27T08:14:42.146" v="111"/>
            <ac:spMkLst>
              <pc:docMk/>
              <pc:sldMasterMk cId="1593038486" sldId="2147483648"/>
              <pc:sldLayoutMk cId="3668296358" sldId="2147483669"/>
              <ac:spMk id="4" creationId="{A94EB4E2-0279-4122-B16D-F32FC400BF53}"/>
            </ac:spMkLst>
          </pc:spChg>
          <pc:spChg chg="add mod">
            <ac:chgData name="Siw Jonsson" userId="4963c80d2bb986b6" providerId="LiveId" clId="{172F6B4F-E385-437E-A329-B03A64703727}" dt="2019-02-27T08:14:42.739" v="112"/>
            <ac:spMkLst>
              <pc:docMk/>
              <pc:sldMasterMk cId="1593038486" sldId="2147483648"/>
              <pc:sldLayoutMk cId="3668296358" sldId="2147483669"/>
              <ac:spMk id="5" creationId="{A20ECE12-F7D5-4AC9-B51B-B7E466EDA1FA}"/>
            </ac:spMkLst>
          </pc:spChg>
          <pc:spChg chg="add mod">
            <ac:chgData name="Siw Jonsson" userId="4963c80d2bb986b6" providerId="LiveId" clId="{172F6B4F-E385-437E-A329-B03A64703727}" dt="2019-02-27T08:27:04.838" v="189" actId="20577"/>
            <ac:spMkLst>
              <pc:docMk/>
              <pc:sldMasterMk cId="1593038486" sldId="2147483648"/>
              <pc:sldLayoutMk cId="3668296358" sldId="2147483669"/>
              <ac:spMk id="6" creationId="{476A9459-B699-4279-8930-21BA4F057E65}"/>
            </ac:spMkLst>
          </pc:spChg>
          <pc:spChg chg="add mod">
            <ac:chgData name="Siw Jonsson" userId="4963c80d2bb986b6" providerId="LiveId" clId="{172F6B4F-E385-437E-A329-B03A64703727}" dt="2019-02-27T08:14:42.739" v="112"/>
            <ac:spMkLst>
              <pc:docMk/>
              <pc:sldMasterMk cId="1593038486" sldId="2147483648"/>
              <pc:sldLayoutMk cId="3668296358" sldId="2147483669"/>
              <ac:spMk id="7" creationId="{3276876D-31BF-447B-A0E2-E7DECC9A99D6}"/>
            </ac:spMkLst>
          </pc:spChg>
        </pc:sldLayoutChg>
      </pc:sldMasterChg>
    </pc:docChg>
  </pc:docChgLst>
  <pc:docChgLst>
    <pc:chgData name="Siw Jonsson" userId="4963c80d2bb986b6" providerId="LiveId" clId="{F47AF0B5-2DE1-4271-B449-15D39B74533F}"/>
    <pc:docChg chg="undo custSel modSld modMainMaster">
      <pc:chgData name="Siw Jonsson" userId="4963c80d2bb986b6" providerId="LiveId" clId="{F47AF0B5-2DE1-4271-B449-15D39B74533F}" dt="2019-04-10T21:07:39.779" v="161"/>
      <pc:docMkLst>
        <pc:docMk/>
      </pc:docMkLst>
      <pc:sldChg chg="modSp modNotesTx">
        <pc:chgData name="Siw Jonsson" userId="4963c80d2bb986b6" providerId="LiveId" clId="{F47AF0B5-2DE1-4271-B449-15D39B74533F}" dt="2019-04-10T20:06:19.610" v="117" actId="20577"/>
        <pc:sldMkLst>
          <pc:docMk/>
          <pc:sldMk cId="2050442288" sldId="260"/>
        </pc:sldMkLst>
        <pc:spChg chg="mod">
          <ac:chgData name="Siw Jonsson" userId="4963c80d2bb986b6" providerId="LiveId" clId="{F47AF0B5-2DE1-4271-B449-15D39B74533F}" dt="2019-04-10T19:58:46.824" v="114" actId="20577"/>
          <ac:spMkLst>
            <pc:docMk/>
            <pc:sldMk cId="2050442288" sldId="260"/>
            <ac:spMk id="25" creationId="{93BC0752-ED77-4744-B725-31FC2788F3D7}"/>
          </ac:spMkLst>
        </pc:spChg>
        <pc:spChg chg="mod">
          <ac:chgData name="Siw Jonsson" userId="4963c80d2bb986b6" providerId="LiveId" clId="{F47AF0B5-2DE1-4271-B449-15D39B74533F}" dt="2019-04-10T19:58:52.973" v="115" actId="20577"/>
          <ac:spMkLst>
            <pc:docMk/>
            <pc:sldMk cId="2050442288" sldId="260"/>
            <ac:spMk id="26" creationId="{85278E0B-93ED-46C7-B5CB-C0F90CC7BE83}"/>
          </ac:spMkLst>
        </pc:spChg>
      </pc:sldChg>
      <pc:sldMasterChg chg="modSp modSldLayout">
        <pc:chgData name="Siw Jonsson" userId="4963c80d2bb986b6" providerId="LiveId" clId="{F47AF0B5-2DE1-4271-B449-15D39B74533F}" dt="2019-04-10T21:07:39.779" v="161"/>
        <pc:sldMasterMkLst>
          <pc:docMk/>
          <pc:sldMasterMk cId="1593038486" sldId="2147483648"/>
        </pc:sldMasterMkLst>
        <pc:spChg chg="mod">
          <ac:chgData name="Siw Jonsson" userId="4963c80d2bb986b6" providerId="LiveId" clId="{F47AF0B5-2DE1-4271-B449-15D39B74533F}" dt="2019-04-10T21:00:18.976" v="129" actId="14100"/>
          <ac:spMkLst>
            <pc:docMk/>
            <pc:sldMasterMk cId="1593038486" sldId="2147483648"/>
            <ac:spMk id="6" creationId="{8D753758-7470-4C75-959F-52B8DD64E9C3}"/>
          </ac:spMkLst>
        </pc:spChg>
        <pc:spChg chg="mod">
          <ac:chgData name="Siw Jonsson" userId="4963c80d2bb986b6" providerId="LiveId" clId="{F47AF0B5-2DE1-4271-B449-15D39B74533F}" dt="2019-04-10T21:00:18.976" v="129" actId="14100"/>
          <ac:spMkLst>
            <pc:docMk/>
            <pc:sldMasterMk cId="1593038486" sldId="2147483648"/>
            <ac:spMk id="9" creationId="{72C3E631-02F9-4050-A763-00F5AB387C84}"/>
          </ac:spMkLst>
        </pc:spChg>
        <pc:spChg chg="mod">
          <ac:chgData name="Siw Jonsson" userId="4963c80d2bb986b6" providerId="LiveId" clId="{F47AF0B5-2DE1-4271-B449-15D39B74533F}" dt="2019-04-10T21:00:18.976" v="129" actId="14100"/>
          <ac:spMkLst>
            <pc:docMk/>
            <pc:sldMasterMk cId="1593038486" sldId="2147483648"/>
            <ac:spMk id="98" creationId="{B5B14B29-2798-457C-9A6A-11F575208296}"/>
          </ac:spMkLst>
        </pc:spChg>
        <pc:sldLayoutChg chg="addSp delSp">
          <pc:chgData name="Siw Jonsson" userId="4963c80d2bb986b6" providerId="LiveId" clId="{F47AF0B5-2DE1-4271-B449-15D39B74533F}" dt="2019-04-10T21:03:43.592" v="143"/>
          <pc:sldLayoutMkLst>
            <pc:docMk/>
            <pc:sldMasterMk cId="1593038486" sldId="2147483648"/>
            <pc:sldLayoutMk cId="4288205966" sldId="2147483652"/>
          </pc:sldLayoutMkLst>
          <pc:spChg chg="add">
            <ac:chgData name="Siw Jonsson" userId="4963c80d2bb986b6" providerId="LiveId" clId="{F47AF0B5-2DE1-4271-B449-15D39B74533F}" dt="2019-04-10T21:03:43.592" v="143"/>
            <ac:spMkLst>
              <pc:docMk/>
              <pc:sldMasterMk cId="1593038486" sldId="2147483648"/>
              <pc:sldLayoutMk cId="4288205966" sldId="2147483652"/>
              <ac:spMk id="11" creationId="{0177BA5E-979E-4F2D-9445-B8E3427C78F9}"/>
            </ac:spMkLst>
          </pc:spChg>
          <pc:spChg chg="add">
            <ac:chgData name="Siw Jonsson" userId="4963c80d2bb986b6" providerId="LiveId" clId="{F47AF0B5-2DE1-4271-B449-15D39B74533F}" dt="2019-04-10T21:03:43.592" v="143"/>
            <ac:spMkLst>
              <pc:docMk/>
              <pc:sldMasterMk cId="1593038486" sldId="2147483648"/>
              <pc:sldLayoutMk cId="4288205966" sldId="2147483652"/>
              <ac:spMk id="12" creationId="{CCEC4D66-8B05-4AAD-8320-EC589533DDCD}"/>
            </ac:spMkLst>
          </pc:spChg>
          <pc:spChg chg="add">
            <ac:chgData name="Siw Jonsson" userId="4963c80d2bb986b6" providerId="LiveId" clId="{F47AF0B5-2DE1-4271-B449-15D39B74533F}" dt="2019-04-10T21:03:43.592" v="143"/>
            <ac:spMkLst>
              <pc:docMk/>
              <pc:sldMasterMk cId="1593038486" sldId="2147483648"/>
              <pc:sldLayoutMk cId="4288205966" sldId="2147483652"/>
              <ac:spMk id="13" creationId="{0A68A374-B021-496C-8B12-5FB47C28EA08}"/>
            </ac:spMkLst>
          </pc:spChg>
          <pc:spChg chg="del">
            <ac:chgData name="Siw Jonsson" userId="4963c80d2bb986b6" providerId="LiveId" clId="{F47AF0B5-2DE1-4271-B449-15D39B74533F}" dt="2019-04-10T21:03:32.878" v="142" actId="478"/>
            <ac:spMkLst>
              <pc:docMk/>
              <pc:sldMasterMk cId="1593038486" sldId="2147483648"/>
              <pc:sldLayoutMk cId="4288205966" sldId="2147483652"/>
              <ac:spMk id="31" creationId="{A01DA168-66BC-4E8E-84C9-085BC187AA55}"/>
            </ac:spMkLst>
          </pc:spChg>
          <pc:spChg chg="del">
            <ac:chgData name="Siw Jonsson" userId="4963c80d2bb986b6" providerId="LiveId" clId="{F47AF0B5-2DE1-4271-B449-15D39B74533F}" dt="2019-04-10T21:03:32.878" v="142" actId="478"/>
            <ac:spMkLst>
              <pc:docMk/>
              <pc:sldMasterMk cId="1593038486" sldId="2147483648"/>
              <pc:sldLayoutMk cId="4288205966" sldId="2147483652"/>
              <ac:spMk id="32" creationId="{98AE8B61-62EF-4D8D-8F00-C79290B7EB28}"/>
            </ac:spMkLst>
          </pc:spChg>
          <pc:spChg chg="del">
            <ac:chgData name="Siw Jonsson" userId="4963c80d2bb986b6" providerId="LiveId" clId="{F47AF0B5-2DE1-4271-B449-15D39B74533F}" dt="2019-04-10T21:03:32.878" v="142" actId="478"/>
            <ac:spMkLst>
              <pc:docMk/>
              <pc:sldMasterMk cId="1593038486" sldId="2147483648"/>
              <pc:sldLayoutMk cId="4288205966" sldId="2147483652"/>
              <ac:spMk id="33" creationId="{22600C24-BE23-482C-A83C-324A2A851830}"/>
            </ac:spMkLst>
          </pc:spChg>
        </pc:sldLayoutChg>
        <pc:sldLayoutChg chg="addSp delSp">
          <pc:chgData name="Siw Jonsson" userId="4963c80d2bb986b6" providerId="LiveId" clId="{F47AF0B5-2DE1-4271-B449-15D39B74533F}" dt="2019-04-10T21:07:39.779" v="161"/>
          <pc:sldLayoutMkLst>
            <pc:docMk/>
            <pc:sldMasterMk cId="1593038486" sldId="2147483648"/>
            <pc:sldLayoutMk cId="330799234" sldId="2147483655"/>
          </pc:sldLayoutMkLst>
          <pc:spChg chg="add">
            <ac:chgData name="Siw Jonsson" userId="4963c80d2bb986b6" providerId="LiveId" clId="{F47AF0B5-2DE1-4271-B449-15D39B74533F}" dt="2019-04-10T21:07:39.779" v="161"/>
            <ac:spMkLst>
              <pc:docMk/>
              <pc:sldMasterMk cId="1593038486" sldId="2147483648"/>
              <pc:sldLayoutMk cId="330799234" sldId="2147483655"/>
              <ac:spMk id="11" creationId="{A7A4F1EF-1A3A-4FC3-81BD-A8AFF5049209}"/>
            </ac:spMkLst>
          </pc:spChg>
          <pc:spChg chg="add">
            <ac:chgData name="Siw Jonsson" userId="4963c80d2bb986b6" providerId="LiveId" clId="{F47AF0B5-2DE1-4271-B449-15D39B74533F}" dt="2019-04-10T21:07:39.779" v="161"/>
            <ac:spMkLst>
              <pc:docMk/>
              <pc:sldMasterMk cId="1593038486" sldId="2147483648"/>
              <pc:sldLayoutMk cId="330799234" sldId="2147483655"/>
              <ac:spMk id="12" creationId="{85052181-1AC4-4011-A440-6B0AEBD474D3}"/>
            </ac:spMkLst>
          </pc:spChg>
          <pc:spChg chg="add">
            <ac:chgData name="Siw Jonsson" userId="4963c80d2bb986b6" providerId="LiveId" clId="{F47AF0B5-2DE1-4271-B449-15D39B74533F}" dt="2019-04-10T21:07:39.779" v="161"/>
            <ac:spMkLst>
              <pc:docMk/>
              <pc:sldMasterMk cId="1593038486" sldId="2147483648"/>
              <pc:sldLayoutMk cId="330799234" sldId="2147483655"/>
              <ac:spMk id="15" creationId="{9449159C-C319-4D07-B0E5-692E03801014}"/>
            </ac:spMkLst>
          </pc:spChg>
          <pc:spChg chg="del">
            <ac:chgData name="Siw Jonsson" userId="4963c80d2bb986b6" providerId="LiveId" clId="{F47AF0B5-2DE1-4271-B449-15D39B74533F}" dt="2019-04-10T21:07:38.938" v="160" actId="478"/>
            <ac:spMkLst>
              <pc:docMk/>
              <pc:sldMasterMk cId="1593038486" sldId="2147483648"/>
              <pc:sldLayoutMk cId="330799234" sldId="2147483655"/>
              <ac:spMk id="35" creationId="{12944FC4-29B9-44D9-B7DF-03EB51EDBA41}"/>
            </ac:spMkLst>
          </pc:spChg>
          <pc:spChg chg="del">
            <ac:chgData name="Siw Jonsson" userId="4963c80d2bb986b6" providerId="LiveId" clId="{F47AF0B5-2DE1-4271-B449-15D39B74533F}" dt="2019-04-10T21:07:38.938" v="160" actId="478"/>
            <ac:spMkLst>
              <pc:docMk/>
              <pc:sldMasterMk cId="1593038486" sldId="2147483648"/>
              <pc:sldLayoutMk cId="330799234" sldId="2147483655"/>
              <ac:spMk id="36" creationId="{2D7F8F99-074A-403B-A671-5870B3C09B97}"/>
            </ac:spMkLst>
          </pc:spChg>
          <pc:spChg chg="del">
            <ac:chgData name="Siw Jonsson" userId="4963c80d2bb986b6" providerId="LiveId" clId="{F47AF0B5-2DE1-4271-B449-15D39B74533F}" dt="2019-04-10T21:07:38.938" v="160" actId="478"/>
            <ac:spMkLst>
              <pc:docMk/>
              <pc:sldMasterMk cId="1593038486" sldId="2147483648"/>
              <pc:sldLayoutMk cId="330799234" sldId="2147483655"/>
              <ac:spMk id="37" creationId="{EF52F793-1246-4B2A-ADEC-579B848C0142}"/>
            </ac:spMkLst>
          </pc:spChg>
        </pc:sldLayoutChg>
        <pc:sldLayoutChg chg="addSp delSp modSp">
          <pc:chgData name="Siw Jonsson" userId="4963c80d2bb986b6" providerId="LiveId" clId="{F47AF0B5-2DE1-4271-B449-15D39B74533F}" dt="2019-04-10T21:05:46.832" v="150" actId="207"/>
          <pc:sldLayoutMkLst>
            <pc:docMk/>
            <pc:sldMasterMk cId="1593038486" sldId="2147483648"/>
            <pc:sldLayoutMk cId="2063668959" sldId="2147483657"/>
          </pc:sldLayoutMkLst>
          <pc:spChg chg="add del">
            <ac:chgData name="Siw Jonsson" userId="4963c80d2bb986b6" providerId="LiveId" clId="{F47AF0B5-2DE1-4271-B449-15D39B74533F}" dt="2019-04-10T21:04:41.689" v="146"/>
            <ac:spMkLst>
              <pc:docMk/>
              <pc:sldMasterMk cId="1593038486" sldId="2147483648"/>
              <pc:sldLayoutMk cId="2063668959" sldId="2147483657"/>
              <ac:spMk id="11" creationId="{4AE10CE7-3B2D-4C3F-92A4-726DA528EFEE}"/>
            </ac:spMkLst>
          </pc:spChg>
          <pc:spChg chg="add del">
            <ac:chgData name="Siw Jonsson" userId="4963c80d2bb986b6" providerId="LiveId" clId="{F47AF0B5-2DE1-4271-B449-15D39B74533F}" dt="2019-04-10T21:04:41.689" v="146"/>
            <ac:spMkLst>
              <pc:docMk/>
              <pc:sldMasterMk cId="1593038486" sldId="2147483648"/>
              <pc:sldLayoutMk cId="2063668959" sldId="2147483657"/>
              <ac:spMk id="12" creationId="{B646D1CC-8C75-4EE0-BEAC-2B970357A398}"/>
            </ac:spMkLst>
          </pc:spChg>
          <pc:spChg chg="add ord">
            <ac:chgData name="Siw Jonsson" userId="4963c80d2bb986b6" providerId="LiveId" clId="{F47AF0B5-2DE1-4271-B449-15D39B74533F}" dt="2019-04-10T21:05:11.462" v="148" actId="166"/>
            <ac:spMkLst>
              <pc:docMk/>
              <pc:sldMasterMk cId="1593038486" sldId="2147483648"/>
              <pc:sldLayoutMk cId="2063668959" sldId="2147483657"/>
              <ac:spMk id="13" creationId="{903408BD-7214-4A40-ACA9-2EA072D283C5}"/>
            </ac:spMkLst>
          </pc:spChg>
          <pc:spChg chg="add ord">
            <ac:chgData name="Siw Jonsson" userId="4963c80d2bb986b6" providerId="LiveId" clId="{F47AF0B5-2DE1-4271-B449-15D39B74533F}" dt="2019-04-10T21:05:11.462" v="148" actId="166"/>
            <ac:spMkLst>
              <pc:docMk/>
              <pc:sldMasterMk cId="1593038486" sldId="2147483648"/>
              <pc:sldLayoutMk cId="2063668959" sldId="2147483657"/>
              <ac:spMk id="14" creationId="{FCB9F3B4-6625-4944-925C-80C85E2CE57B}"/>
            </ac:spMkLst>
          </pc:spChg>
          <pc:spChg chg="add mod">
            <ac:chgData name="Siw Jonsson" userId="4963c80d2bb986b6" providerId="LiveId" clId="{F47AF0B5-2DE1-4271-B449-15D39B74533F}" dt="2019-04-10T21:05:46.832" v="150" actId="207"/>
            <ac:spMkLst>
              <pc:docMk/>
              <pc:sldMasterMk cId="1593038486" sldId="2147483648"/>
              <pc:sldLayoutMk cId="2063668959" sldId="2147483657"/>
              <ac:spMk id="15" creationId="{C7B96F67-A5F7-4E1F-A62E-67412A99EB46}"/>
            </ac:spMkLst>
          </pc:spChg>
          <pc:spChg chg="del">
            <ac:chgData name="Siw Jonsson" userId="4963c80d2bb986b6" providerId="LiveId" clId="{F47AF0B5-2DE1-4271-B449-15D39B74533F}" dt="2019-04-10T21:03:59.460" v="144" actId="478"/>
            <ac:spMkLst>
              <pc:docMk/>
              <pc:sldMasterMk cId="1593038486" sldId="2147483648"/>
              <pc:sldLayoutMk cId="2063668959" sldId="2147483657"/>
              <ac:spMk id="22" creationId="{345DACFE-A945-4D5F-AE14-8EAA59849F9B}"/>
            </ac:spMkLst>
          </pc:spChg>
          <pc:spChg chg="del">
            <ac:chgData name="Siw Jonsson" userId="4963c80d2bb986b6" providerId="LiveId" clId="{F47AF0B5-2DE1-4271-B449-15D39B74533F}" dt="2019-04-10T21:03:59.460" v="144" actId="478"/>
            <ac:spMkLst>
              <pc:docMk/>
              <pc:sldMasterMk cId="1593038486" sldId="2147483648"/>
              <pc:sldLayoutMk cId="2063668959" sldId="2147483657"/>
              <ac:spMk id="40" creationId="{CC3F58ED-7AAB-40FD-B41F-5EA5A67B5257}"/>
            </ac:spMkLst>
          </pc:spChg>
          <pc:spChg chg="del">
            <ac:chgData name="Siw Jonsson" userId="4963c80d2bb986b6" providerId="LiveId" clId="{F47AF0B5-2DE1-4271-B449-15D39B74533F}" dt="2019-04-10T21:03:59.460" v="144" actId="478"/>
            <ac:spMkLst>
              <pc:docMk/>
              <pc:sldMasterMk cId="1593038486" sldId="2147483648"/>
              <pc:sldLayoutMk cId="2063668959" sldId="2147483657"/>
              <ac:spMk id="41" creationId="{29259CD6-C6E1-4F72-8A82-F0E2559519B2}"/>
            </ac:spMkLst>
          </pc:spChg>
        </pc:sldLayoutChg>
        <pc:sldLayoutChg chg="modSp">
          <pc:chgData name="Siw Jonsson" userId="4963c80d2bb986b6" providerId="LiveId" clId="{F47AF0B5-2DE1-4271-B449-15D39B74533F}" dt="2019-04-10T21:01:59.658" v="132" actId="1076"/>
          <pc:sldLayoutMkLst>
            <pc:docMk/>
            <pc:sldMasterMk cId="1593038486" sldId="2147483648"/>
            <pc:sldLayoutMk cId="1587481120" sldId="2147483662"/>
          </pc:sldLayoutMkLst>
          <pc:spChg chg="mod">
            <ac:chgData name="Siw Jonsson" userId="4963c80d2bb986b6" providerId="LiveId" clId="{F47AF0B5-2DE1-4271-B449-15D39B74533F}" dt="2019-04-10T21:01:59.658" v="132" actId="1076"/>
            <ac:spMkLst>
              <pc:docMk/>
              <pc:sldMasterMk cId="1593038486" sldId="2147483648"/>
              <pc:sldLayoutMk cId="1587481120" sldId="2147483662"/>
              <ac:spMk id="26" creationId="{A3235E35-7895-44A4-A10B-ACE9DD69D5B4}"/>
            </ac:spMkLst>
          </pc:spChg>
        </pc:sldLayoutChg>
        <pc:sldLayoutChg chg="addSp delSp modSp">
          <pc:chgData name="Siw Jonsson" userId="4963c80d2bb986b6" providerId="LiveId" clId="{F47AF0B5-2DE1-4271-B449-15D39B74533F}" dt="2019-04-10T21:02:24.809" v="134"/>
          <pc:sldLayoutMkLst>
            <pc:docMk/>
            <pc:sldMasterMk cId="1593038486" sldId="2147483648"/>
            <pc:sldLayoutMk cId="1312294695" sldId="2147483664"/>
          </pc:sldLayoutMkLst>
          <pc:spChg chg="add mod">
            <ac:chgData name="Siw Jonsson" userId="4963c80d2bb986b6" providerId="LiveId" clId="{F47AF0B5-2DE1-4271-B449-15D39B74533F}" dt="2019-04-10T21:00:57.698" v="131"/>
            <ac:spMkLst>
              <pc:docMk/>
              <pc:sldMasterMk cId="1593038486" sldId="2147483648"/>
              <pc:sldLayoutMk cId="1312294695" sldId="2147483664"/>
              <ac:spMk id="2" creationId="{0A614A4C-68EF-4A7A-992B-299355FDE698}"/>
            </ac:spMkLst>
          </pc:spChg>
          <pc:spChg chg="add del mod">
            <ac:chgData name="Siw Jonsson" userId="4963c80d2bb986b6" providerId="LiveId" clId="{F47AF0B5-2DE1-4271-B449-15D39B74533F}" dt="2019-04-10T21:02:23.786" v="133" actId="478"/>
            <ac:spMkLst>
              <pc:docMk/>
              <pc:sldMasterMk cId="1593038486" sldId="2147483648"/>
              <pc:sldLayoutMk cId="1312294695" sldId="2147483664"/>
              <ac:spMk id="3" creationId="{5B4E2A1C-B97A-4ABC-AEE1-5C53D334974E}"/>
            </ac:spMkLst>
          </pc:spChg>
          <pc:spChg chg="add del mod">
            <ac:chgData name="Siw Jonsson" userId="4963c80d2bb986b6" providerId="LiveId" clId="{F47AF0B5-2DE1-4271-B449-15D39B74533F}" dt="2019-04-10T21:02:23.786" v="133" actId="478"/>
            <ac:spMkLst>
              <pc:docMk/>
              <pc:sldMasterMk cId="1593038486" sldId="2147483648"/>
              <pc:sldLayoutMk cId="1312294695" sldId="2147483664"/>
              <ac:spMk id="4" creationId="{0315B192-E6C2-4BA4-9EF0-96680D24C057}"/>
            </ac:spMkLst>
          </pc:spChg>
          <pc:spChg chg="add">
            <ac:chgData name="Siw Jonsson" userId="4963c80d2bb986b6" providerId="LiveId" clId="{F47AF0B5-2DE1-4271-B449-15D39B74533F}" dt="2019-04-10T21:02:24.809" v="134"/>
            <ac:spMkLst>
              <pc:docMk/>
              <pc:sldMasterMk cId="1593038486" sldId="2147483648"/>
              <pc:sldLayoutMk cId="1312294695" sldId="2147483664"/>
              <ac:spMk id="13" creationId="{F2F6122D-38A2-4373-8335-C3F366E14D19}"/>
            </ac:spMkLst>
          </pc:spChg>
          <pc:spChg chg="add">
            <ac:chgData name="Siw Jonsson" userId="4963c80d2bb986b6" providerId="LiveId" clId="{F47AF0B5-2DE1-4271-B449-15D39B74533F}" dt="2019-04-10T21:02:24.809" v="134"/>
            <ac:spMkLst>
              <pc:docMk/>
              <pc:sldMasterMk cId="1593038486" sldId="2147483648"/>
              <pc:sldLayoutMk cId="1312294695" sldId="2147483664"/>
              <ac:spMk id="14" creationId="{7D828000-0FA4-40D7-A999-3189BAF0BF21}"/>
            </ac:spMkLst>
          </pc:spChg>
          <pc:spChg chg="add">
            <ac:chgData name="Siw Jonsson" userId="4963c80d2bb986b6" providerId="LiveId" clId="{F47AF0B5-2DE1-4271-B449-15D39B74533F}" dt="2019-04-10T21:02:24.809" v="134"/>
            <ac:spMkLst>
              <pc:docMk/>
              <pc:sldMasterMk cId="1593038486" sldId="2147483648"/>
              <pc:sldLayoutMk cId="1312294695" sldId="2147483664"/>
              <ac:spMk id="15" creationId="{3792D570-6ADD-43E2-BBFE-0DD8CBCBB6AC}"/>
            </ac:spMkLst>
          </pc:spChg>
          <pc:spChg chg="del">
            <ac:chgData name="Siw Jonsson" userId="4963c80d2bb986b6" providerId="LiveId" clId="{F47AF0B5-2DE1-4271-B449-15D39B74533F}" dt="2019-04-10T21:00:56.801" v="130"/>
            <ac:spMkLst>
              <pc:docMk/>
              <pc:sldMasterMk cId="1593038486" sldId="2147483648"/>
              <pc:sldLayoutMk cId="1312294695" sldId="2147483664"/>
              <ac:spMk id="26" creationId="{F11C5034-3BDB-4087-9003-C6BC87444F5C}"/>
            </ac:spMkLst>
          </pc:spChg>
          <pc:spChg chg="del">
            <ac:chgData name="Siw Jonsson" userId="4963c80d2bb986b6" providerId="LiveId" clId="{F47AF0B5-2DE1-4271-B449-15D39B74533F}" dt="2019-04-10T21:02:23.786" v="133" actId="478"/>
            <ac:spMkLst>
              <pc:docMk/>
              <pc:sldMasterMk cId="1593038486" sldId="2147483648"/>
              <pc:sldLayoutMk cId="1312294695" sldId="2147483664"/>
              <ac:spMk id="36" creationId="{38A7D759-1AB0-40D2-B4E5-8B6F8C660A31}"/>
            </ac:spMkLst>
          </pc:spChg>
          <pc:spChg chg="del">
            <ac:chgData name="Siw Jonsson" userId="4963c80d2bb986b6" providerId="LiveId" clId="{F47AF0B5-2DE1-4271-B449-15D39B74533F}" dt="2019-04-10T21:00:56.801" v="130"/>
            <ac:spMkLst>
              <pc:docMk/>
              <pc:sldMasterMk cId="1593038486" sldId="2147483648"/>
              <pc:sldLayoutMk cId="1312294695" sldId="2147483664"/>
              <ac:spMk id="37" creationId="{BC1461DC-AFB3-4579-BB20-6FBFB640B3DD}"/>
            </ac:spMkLst>
          </pc:spChg>
          <pc:spChg chg="del">
            <ac:chgData name="Siw Jonsson" userId="4963c80d2bb986b6" providerId="LiveId" clId="{F47AF0B5-2DE1-4271-B449-15D39B74533F}" dt="2019-04-10T21:00:56.801" v="130"/>
            <ac:spMkLst>
              <pc:docMk/>
              <pc:sldMasterMk cId="1593038486" sldId="2147483648"/>
              <pc:sldLayoutMk cId="1312294695" sldId="2147483664"/>
              <ac:spMk id="38" creationId="{1370360C-4153-42EC-9685-579E986CFB5B}"/>
            </ac:spMkLst>
          </pc:spChg>
        </pc:sldLayoutChg>
        <pc:sldLayoutChg chg="addSp delSp modSp">
          <pc:chgData name="Siw Jonsson" userId="4963c80d2bb986b6" providerId="LiveId" clId="{F47AF0B5-2DE1-4271-B449-15D39B74533F}" dt="2019-04-10T21:03:15.206" v="141" actId="207"/>
          <pc:sldLayoutMkLst>
            <pc:docMk/>
            <pc:sldMasterMk cId="1593038486" sldId="2147483648"/>
            <pc:sldLayoutMk cId="4099869149" sldId="2147483665"/>
          </pc:sldLayoutMkLst>
          <pc:spChg chg="add mod">
            <ac:chgData name="Siw Jonsson" userId="4963c80d2bb986b6" providerId="LiveId" clId="{F47AF0B5-2DE1-4271-B449-15D39B74533F}" dt="2019-04-10T21:02:34.051" v="136"/>
            <ac:spMkLst>
              <pc:docMk/>
              <pc:sldMasterMk cId="1593038486" sldId="2147483648"/>
              <pc:sldLayoutMk cId="4099869149" sldId="2147483665"/>
              <ac:spMk id="2" creationId="{7BC859F2-9DF1-4023-9E26-482653EED7B3}"/>
            </ac:spMkLst>
          </pc:spChg>
          <pc:spChg chg="add del mod">
            <ac:chgData name="Siw Jonsson" userId="4963c80d2bb986b6" providerId="LiveId" clId="{F47AF0B5-2DE1-4271-B449-15D39B74533F}" dt="2019-04-10T21:02:48.981" v="137" actId="478"/>
            <ac:spMkLst>
              <pc:docMk/>
              <pc:sldMasterMk cId="1593038486" sldId="2147483648"/>
              <pc:sldLayoutMk cId="4099869149" sldId="2147483665"/>
              <ac:spMk id="3" creationId="{779F0C93-D362-4CD7-8D47-B16AAC5D9B08}"/>
            </ac:spMkLst>
          </pc:spChg>
          <pc:spChg chg="add del mod">
            <ac:chgData name="Siw Jonsson" userId="4963c80d2bb986b6" providerId="LiveId" clId="{F47AF0B5-2DE1-4271-B449-15D39B74533F}" dt="2019-04-10T21:02:48.981" v="137" actId="478"/>
            <ac:spMkLst>
              <pc:docMk/>
              <pc:sldMasterMk cId="1593038486" sldId="2147483648"/>
              <pc:sldLayoutMk cId="4099869149" sldId="2147483665"/>
              <ac:spMk id="5" creationId="{2789B817-0A67-4A94-BEC8-DE7E51285B55}"/>
            </ac:spMkLst>
          </pc:spChg>
          <pc:spChg chg="add del">
            <ac:chgData name="Siw Jonsson" userId="4963c80d2bb986b6" providerId="LiveId" clId="{F47AF0B5-2DE1-4271-B449-15D39B74533F}" dt="2019-04-10T21:02:53.491" v="139" actId="478"/>
            <ac:spMkLst>
              <pc:docMk/>
              <pc:sldMasterMk cId="1593038486" sldId="2147483648"/>
              <pc:sldLayoutMk cId="4099869149" sldId="2147483665"/>
              <ac:spMk id="14" creationId="{AD7FA988-9B78-4D0E-B5FC-51DAB5456AA7}"/>
            </ac:spMkLst>
          </pc:spChg>
          <pc:spChg chg="add del">
            <ac:chgData name="Siw Jonsson" userId="4963c80d2bb986b6" providerId="LiveId" clId="{F47AF0B5-2DE1-4271-B449-15D39B74533F}" dt="2019-04-10T21:02:53.491" v="139" actId="478"/>
            <ac:spMkLst>
              <pc:docMk/>
              <pc:sldMasterMk cId="1593038486" sldId="2147483648"/>
              <pc:sldLayoutMk cId="4099869149" sldId="2147483665"/>
              <ac:spMk id="15" creationId="{CF6BA42A-2EDE-4B83-AE95-7EA4E19BE1B8}"/>
            </ac:spMkLst>
          </pc:spChg>
          <pc:spChg chg="add del">
            <ac:chgData name="Siw Jonsson" userId="4963c80d2bb986b6" providerId="LiveId" clId="{F47AF0B5-2DE1-4271-B449-15D39B74533F}" dt="2019-04-10T21:02:53.491" v="139" actId="478"/>
            <ac:spMkLst>
              <pc:docMk/>
              <pc:sldMasterMk cId="1593038486" sldId="2147483648"/>
              <pc:sldLayoutMk cId="4099869149" sldId="2147483665"/>
              <ac:spMk id="16" creationId="{E0E0DA10-B23F-4B4E-A58C-BE055CD1ABD4}"/>
            </ac:spMkLst>
          </pc:spChg>
          <pc:spChg chg="add mod">
            <ac:chgData name="Siw Jonsson" userId="4963c80d2bb986b6" providerId="LiveId" clId="{F47AF0B5-2DE1-4271-B449-15D39B74533F}" dt="2019-04-10T21:03:15.206" v="141" actId="207"/>
            <ac:spMkLst>
              <pc:docMk/>
              <pc:sldMasterMk cId="1593038486" sldId="2147483648"/>
              <pc:sldLayoutMk cId="4099869149" sldId="2147483665"/>
              <ac:spMk id="17" creationId="{C7177D18-3F63-46CE-8CD4-96A904886BA4}"/>
            </ac:spMkLst>
          </pc:spChg>
          <pc:spChg chg="add mod">
            <ac:chgData name="Siw Jonsson" userId="4963c80d2bb986b6" providerId="LiveId" clId="{F47AF0B5-2DE1-4271-B449-15D39B74533F}" dt="2019-04-10T21:03:15.206" v="141" actId="207"/>
            <ac:spMkLst>
              <pc:docMk/>
              <pc:sldMasterMk cId="1593038486" sldId="2147483648"/>
              <pc:sldLayoutMk cId="4099869149" sldId="2147483665"/>
              <ac:spMk id="18" creationId="{337E44D1-D915-41AB-8F1B-68903917187F}"/>
            </ac:spMkLst>
          </pc:spChg>
          <pc:spChg chg="add mod">
            <ac:chgData name="Siw Jonsson" userId="4963c80d2bb986b6" providerId="LiveId" clId="{F47AF0B5-2DE1-4271-B449-15D39B74533F}" dt="2019-04-10T21:03:15.206" v="141" actId="207"/>
            <ac:spMkLst>
              <pc:docMk/>
              <pc:sldMasterMk cId="1593038486" sldId="2147483648"/>
              <pc:sldLayoutMk cId="4099869149" sldId="2147483665"/>
              <ac:spMk id="19" creationId="{FAFB1474-89A2-4329-A95D-ED8E3F3431A1}"/>
            </ac:spMkLst>
          </pc:spChg>
          <pc:spChg chg="del">
            <ac:chgData name="Siw Jonsson" userId="4963c80d2bb986b6" providerId="LiveId" clId="{F47AF0B5-2DE1-4271-B449-15D39B74533F}" dt="2019-04-10T21:02:33.481" v="135"/>
            <ac:spMkLst>
              <pc:docMk/>
              <pc:sldMasterMk cId="1593038486" sldId="2147483648"/>
              <pc:sldLayoutMk cId="4099869149" sldId="2147483665"/>
              <ac:spMk id="32" creationId="{E371847C-60EF-472C-9C06-956078D23752}"/>
            </ac:spMkLst>
          </pc:spChg>
          <pc:spChg chg="del">
            <ac:chgData name="Siw Jonsson" userId="4963c80d2bb986b6" providerId="LiveId" clId="{F47AF0B5-2DE1-4271-B449-15D39B74533F}" dt="2019-04-10T21:02:48.981" v="137" actId="478"/>
            <ac:spMkLst>
              <pc:docMk/>
              <pc:sldMasterMk cId="1593038486" sldId="2147483648"/>
              <pc:sldLayoutMk cId="4099869149" sldId="2147483665"/>
              <ac:spMk id="35" creationId="{81F3A8B2-5E2E-40B7-BE0A-BF941DEFE130}"/>
            </ac:spMkLst>
          </pc:spChg>
          <pc:spChg chg="del">
            <ac:chgData name="Siw Jonsson" userId="4963c80d2bb986b6" providerId="LiveId" clId="{F47AF0B5-2DE1-4271-B449-15D39B74533F}" dt="2019-04-10T21:02:33.481" v="135"/>
            <ac:spMkLst>
              <pc:docMk/>
              <pc:sldMasterMk cId="1593038486" sldId="2147483648"/>
              <pc:sldLayoutMk cId="4099869149" sldId="2147483665"/>
              <ac:spMk id="36" creationId="{5C1DAB33-ABEF-4B96-B383-F85202A6CC39}"/>
            </ac:spMkLst>
          </pc:spChg>
          <pc:spChg chg="del">
            <ac:chgData name="Siw Jonsson" userId="4963c80d2bb986b6" providerId="LiveId" clId="{F47AF0B5-2DE1-4271-B449-15D39B74533F}" dt="2019-04-10T21:02:33.481" v="135"/>
            <ac:spMkLst>
              <pc:docMk/>
              <pc:sldMasterMk cId="1593038486" sldId="2147483648"/>
              <pc:sldLayoutMk cId="4099869149" sldId="2147483665"/>
              <ac:spMk id="37" creationId="{522F2CB2-3B83-4511-8732-399DE54F89CB}"/>
            </ac:spMkLst>
          </pc:spChg>
        </pc:sldLayoutChg>
        <pc:sldLayoutChg chg="addSp delSp">
          <pc:chgData name="Siw Jonsson" userId="4963c80d2bb986b6" providerId="LiveId" clId="{F47AF0B5-2DE1-4271-B449-15D39B74533F}" dt="2019-04-10T21:07:05.059" v="159"/>
          <pc:sldLayoutMkLst>
            <pc:docMk/>
            <pc:sldMasterMk cId="1593038486" sldId="2147483648"/>
            <pc:sldLayoutMk cId="423370208" sldId="2147483666"/>
          </pc:sldLayoutMkLst>
          <pc:spChg chg="add">
            <ac:chgData name="Siw Jonsson" userId="4963c80d2bb986b6" providerId="LiveId" clId="{F47AF0B5-2DE1-4271-B449-15D39B74533F}" dt="2019-04-10T21:07:05.059" v="159"/>
            <ac:spMkLst>
              <pc:docMk/>
              <pc:sldMasterMk cId="1593038486" sldId="2147483648"/>
              <pc:sldLayoutMk cId="423370208" sldId="2147483666"/>
              <ac:spMk id="10" creationId="{F8781612-41AF-463E-9327-5393AE5E938F}"/>
            </ac:spMkLst>
          </pc:spChg>
          <pc:spChg chg="add">
            <ac:chgData name="Siw Jonsson" userId="4963c80d2bb986b6" providerId="LiveId" clId="{F47AF0B5-2DE1-4271-B449-15D39B74533F}" dt="2019-04-10T21:07:05.059" v="159"/>
            <ac:spMkLst>
              <pc:docMk/>
              <pc:sldMasterMk cId="1593038486" sldId="2147483648"/>
              <pc:sldLayoutMk cId="423370208" sldId="2147483666"/>
              <ac:spMk id="11" creationId="{5C000FDB-683C-4822-876A-C75A3FB01BFE}"/>
            </ac:spMkLst>
          </pc:spChg>
          <pc:spChg chg="add">
            <ac:chgData name="Siw Jonsson" userId="4963c80d2bb986b6" providerId="LiveId" clId="{F47AF0B5-2DE1-4271-B449-15D39B74533F}" dt="2019-04-10T21:07:05.059" v="159"/>
            <ac:spMkLst>
              <pc:docMk/>
              <pc:sldMasterMk cId="1593038486" sldId="2147483648"/>
              <pc:sldLayoutMk cId="423370208" sldId="2147483666"/>
              <ac:spMk id="13" creationId="{6F2EC056-67E1-4441-8B3E-C89C116B9EBA}"/>
            </ac:spMkLst>
          </pc:spChg>
          <pc:spChg chg="del">
            <ac:chgData name="Siw Jonsson" userId="4963c80d2bb986b6" providerId="LiveId" clId="{F47AF0B5-2DE1-4271-B449-15D39B74533F}" dt="2019-04-10T21:07:04.031" v="158" actId="478"/>
            <ac:spMkLst>
              <pc:docMk/>
              <pc:sldMasterMk cId="1593038486" sldId="2147483648"/>
              <pc:sldLayoutMk cId="423370208" sldId="2147483666"/>
              <ac:spMk id="20" creationId="{9019A378-BB28-4AA5-9145-34436C9969C1}"/>
            </ac:spMkLst>
          </pc:spChg>
          <pc:spChg chg="del">
            <ac:chgData name="Siw Jonsson" userId="4963c80d2bb986b6" providerId="LiveId" clId="{F47AF0B5-2DE1-4271-B449-15D39B74533F}" dt="2019-04-10T21:07:04.031" v="158" actId="478"/>
            <ac:spMkLst>
              <pc:docMk/>
              <pc:sldMasterMk cId="1593038486" sldId="2147483648"/>
              <pc:sldLayoutMk cId="423370208" sldId="2147483666"/>
              <ac:spMk id="21" creationId="{EBE4240A-53E3-4978-AD41-D547BE918CC8}"/>
            </ac:spMkLst>
          </pc:spChg>
          <pc:spChg chg="del">
            <ac:chgData name="Siw Jonsson" userId="4963c80d2bb986b6" providerId="LiveId" clId="{F47AF0B5-2DE1-4271-B449-15D39B74533F}" dt="2019-04-10T21:07:04.031" v="158" actId="478"/>
            <ac:spMkLst>
              <pc:docMk/>
              <pc:sldMasterMk cId="1593038486" sldId="2147483648"/>
              <pc:sldLayoutMk cId="423370208" sldId="2147483666"/>
              <ac:spMk id="28" creationId="{D2A1A008-C4DC-4BD9-9BCB-768012890882}"/>
            </ac:spMkLst>
          </pc:spChg>
          <pc:spChg chg="del">
            <ac:chgData name="Siw Jonsson" userId="4963c80d2bb986b6" providerId="LiveId" clId="{F47AF0B5-2DE1-4271-B449-15D39B74533F}" dt="2019-04-10T21:07:04.031" v="158" actId="478"/>
            <ac:spMkLst>
              <pc:docMk/>
              <pc:sldMasterMk cId="1593038486" sldId="2147483648"/>
              <pc:sldLayoutMk cId="423370208" sldId="2147483666"/>
              <ac:spMk id="29" creationId="{4E3E7B5C-BF19-423E-B7E2-E7F4F8F8222F}"/>
            </ac:spMkLst>
          </pc:spChg>
        </pc:sldLayoutChg>
        <pc:sldLayoutChg chg="addSp delSp modSp">
          <pc:chgData name="Siw Jonsson" userId="4963c80d2bb986b6" providerId="LiveId" clId="{F47AF0B5-2DE1-4271-B449-15D39B74533F}" dt="2019-04-10T21:06:28.840" v="157" actId="207"/>
          <pc:sldLayoutMkLst>
            <pc:docMk/>
            <pc:sldMasterMk cId="1593038486" sldId="2147483648"/>
            <pc:sldLayoutMk cId="3898164706" sldId="2147483667"/>
          </pc:sldLayoutMkLst>
          <pc:spChg chg="add mod">
            <ac:chgData name="Siw Jonsson" userId="4963c80d2bb986b6" providerId="LiveId" clId="{F47AF0B5-2DE1-4271-B449-15D39B74533F}" dt="2019-04-10T21:06:02.315" v="154"/>
            <ac:spMkLst>
              <pc:docMk/>
              <pc:sldMasterMk cId="1593038486" sldId="2147483648"/>
              <pc:sldLayoutMk cId="3898164706" sldId="2147483667"/>
              <ac:spMk id="2" creationId="{03894B4C-7817-4756-B8DA-23373B697127}"/>
            </ac:spMkLst>
          </pc:spChg>
          <pc:spChg chg="add del mod">
            <ac:chgData name="Siw Jonsson" userId="4963c80d2bb986b6" providerId="LiveId" clId="{F47AF0B5-2DE1-4271-B449-15D39B74533F}" dt="2019-04-10T21:06:11.137" v="155" actId="478"/>
            <ac:spMkLst>
              <pc:docMk/>
              <pc:sldMasterMk cId="1593038486" sldId="2147483648"/>
              <pc:sldLayoutMk cId="3898164706" sldId="2147483667"/>
              <ac:spMk id="3" creationId="{55A9EBFF-09CE-48BA-99A6-77EE62A0E3E6}"/>
            </ac:spMkLst>
          </pc:spChg>
          <pc:spChg chg="add del mod">
            <ac:chgData name="Siw Jonsson" userId="4963c80d2bb986b6" providerId="LiveId" clId="{F47AF0B5-2DE1-4271-B449-15D39B74533F}" dt="2019-04-10T21:06:11.137" v="155" actId="478"/>
            <ac:spMkLst>
              <pc:docMk/>
              <pc:sldMasterMk cId="1593038486" sldId="2147483648"/>
              <pc:sldLayoutMk cId="3898164706" sldId="2147483667"/>
              <ac:spMk id="4" creationId="{60DCC0C1-6BA0-441F-99EB-02F47C4BAED2}"/>
            </ac:spMkLst>
          </pc:spChg>
          <pc:spChg chg="add mod">
            <ac:chgData name="Siw Jonsson" userId="4963c80d2bb986b6" providerId="LiveId" clId="{F47AF0B5-2DE1-4271-B449-15D39B74533F}" dt="2019-04-10T21:06:28.840" v="157" actId="207"/>
            <ac:spMkLst>
              <pc:docMk/>
              <pc:sldMasterMk cId="1593038486" sldId="2147483648"/>
              <pc:sldLayoutMk cId="3898164706" sldId="2147483667"/>
              <ac:spMk id="13" creationId="{D4D46C7F-24BE-4B71-8424-C8C550F387F5}"/>
            </ac:spMkLst>
          </pc:spChg>
          <pc:spChg chg="add mod">
            <ac:chgData name="Siw Jonsson" userId="4963c80d2bb986b6" providerId="LiveId" clId="{F47AF0B5-2DE1-4271-B449-15D39B74533F}" dt="2019-04-10T21:06:28.840" v="157" actId="207"/>
            <ac:spMkLst>
              <pc:docMk/>
              <pc:sldMasterMk cId="1593038486" sldId="2147483648"/>
              <pc:sldLayoutMk cId="3898164706" sldId="2147483667"/>
              <ac:spMk id="14" creationId="{56014A8C-58E9-4F16-8568-F8352A4000B1}"/>
            </ac:spMkLst>
          </pc:spChg>
          <pc:spChg chg="add mod">
            <ac:chgData name="Siw Jonsson" userId="4963c80d2bb986b6" providerId="LiveId" clId="{F47AF0B5-2DE1-4271-B449-15D39B74533F}" dt="2019-04-10T21:06:28.840" v="157" actId="207"/>
            <ac:spMkLst>
              <pc:docMk/>
              <pc:sldMasterMk cId="1593038486" sldId="2147483648"/>
              <pc:sldLayoutMk cId="3898164706" sldId="2147483667"/>
              <ac:spMk id="16" creationId="{67A1E9A5-E113-4858-885A-95CDF6C89813}"/>
            </ac:spMkLst>
          </pc:spChg>
          <pc:spChg chg="add del">
            <ac:chgData name="Siw Jonsson" userId="4963c80d2bb986b6" providerId="LiveId" clId="{F47AF0B5-2DE1-4271-B449-15D39B74533F}" dt="2019-04-10T21:05:58.697" v="152"/>
            <ac:spMkLst>
              <pc:docMk/>
              <pc:sldMasterMk cId="1593038486" sldId="2147483648"/>
              <pc:sldLayoutMk cId="3898164706" sldId="2147483667"/>
              <ac:spMk id="22" creationId="{A5E992E2-A642-45D0-B1D9-4D4633209005}"/>
            </ac:spMkLst>
          </pc:spChg>
          <pc:spChg chg="del">
            <ac:chgData name="Siw Jonsson" userId="4963c80d2bb986b6" providerId="LiveId" clId="{F47AF0B5-2DE1-4271-B449-15D39B74533F}" dt="2019-04-10T21:06:01.369" v="153"/>
            <ac:spMkLst>
              <pc:docMk/>
              <pc:sldMasterMk cId="1593038486" sldId="2147483648"/>
              <pc:sldLayoutMk cId="3898164706" sldId="2147483667"/>
              <ac:spMk id="26" creationId="{EF608340-4C6D-4025-9F6C-B3A2F5283CCB}"/>
            </ac:spMkLst>
          </pc:spChg>
          <pc:spChg chg="del">
            <ac:chgData name="Siw Jonsson" userId="4963c80d2bb986b6" providerId="LiveId" clId="{F47AF0B5-2DE1-4271-B449-15D39B74533F}" dt="2019-04-10T21:06:11.137" v="155" actId="478"/>
            <ac:spMkLst>
              <pc:docMk/>
              <pc:sldMasterMk cId="1593038486" sldId="2147483648"/>
              <pc:sldLayoutMk cId="3898164706" sldId="2147483667"/>
              <ac:spMk id="35" creationId="{6217DB30-1DE5-4D47-B123-3FDC2D5F72F2}"/>
            </ac:spMkLst>
          </pc:spChg>
          <pc:spChg chg="del">
            <ac:chgData name="Siw Jonsson" userId="4963c80d2bb986b6" providerId="LiveId" clId="{F47AF0B5-2DE1-4271-B449-15D39B74533F}" dt="2019-04-10T21:06:01.369" v="153"/>
            <ac:spMkLst>
              <pc:docMk/>
              <pc:sldMasterMk cId="1593038486" sldId="2147483648"/>
              <pc:sldLayoutMk cId="3898164706" sldId="2147483667"/>
              <ac:spMk id="36" creationId="{EEA61DB8-D60E-444B-AFB1-8ED049DCDD29}"/>
            </ac:spMkLst>
          </pc:spChg>
          <pc:spChg chg="del">
            <ac:chgData name="Siw Jonsson" userId="4963c80d2bb986b6" providerId="LiveId" clId="{F47AF0B5-2DE1-4271-B449-15D39B74533F}" dt="2019-04-10T21:06:01.369" v="153"/>
            <ac:spMkLst>
              <pc:docMk/>
              <pc:sldMasterMk cId="1593038486" sldId="2147483648"/>
              <pc:sldLayoutMk cId="3898164706" sldId="2147483667"/>
              <ac:spMk id="37" creationId="{D5B6F270-0932-4FEA-A6DF-33A4BFA1105E}"/>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05BA32-8F77-42BF-9780-2B182F39132B}" type="datetimeFigureOut">
              <a:rPr lang="sv-SE" smtClean="0"/>
              <a:t>2024-01-08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30A4C-A62F-4C5F-AE11-DB0DCA7FF3CA}" type="slidenum">
              <a:rPr lang="sv-SE" smtClean="0"/>
              <a:t>‹#›</a:t>
            </a:fld>
            <a:endParaRPr lang="sv-SE"/>
          </a:p>
        </p:txBody>
      </p:sp>
    </p:spTree>
    <p:extLst>
      <p:ext uri="{BB962C8B-B14F-4D97-AF65-F5344CB8AC3E}">
        <p14:creationId xmlns:p14="http://schemas.microsoft.com/office/powerpoint/2010/main" val="3511015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tx1">
            <a:lumMod val="85000"/>
          </a:schemeClr>
        </a:solidFill>
        <a:effectLst/>
      </p:bgPr>
    </p:bg>
    <p:spTree>
      <p:nvGrpSpPr>
        <p:cNvPr id="1" name=""/>
        <p:cNvGrpSpPr/>
        <p:nvPr/>
      </p:nvGrpSpPr>
      <p:grpSpPr>
        <a:xfrm>
          <a:off x="0" y="0"/>
          <a:ext cx="0" cy="0"/>
          <a:chOff x="0" y="0"/>
          <a:chExt cx="0" cy="0"/>
        </a:xfrm>
      </p:grpSpPr>
      <p:sp>
        <p:nvSpPr>
          <p:cNvPr id="46" name="Platshållare för bild 45">
            <a:extLst>
              <a:ext uri="{FF2B5EF4-FFF2-40B4-BE49-F238E27FC236}">
                <a16:creationId xmlns:a16="http://schemas.microsoft.com/office/drawing/2014/main" id="{5DEEEA45-1971-4D15-BCE2-073F27D419B4}"/>
              </a:ext>
              <a:ext uri="{C183D7F6-B498-43B3-948B-1728B52AA6E4}">
                <adec:decorative xmlns="" xmlns:adec="http://schemas.microsoft.com/office/drawing/2017/decorative" val="1"/>
              </a:ext>
            </a:extLst>
          </p:cNvPr>
          <p:cNvSpPr>
            <a:spLocks noGrp="1"/>
          </p:cNvSpPr>
          <p:nvPr>
            <p:ph type="pic" sz="quarter" idx="11" hasCustomPrompt="1"/>
          </p:nvPr>
        </p:nvSpPr>
        <p:spPr>
          <a:xfrm>
            <a:off x="7167" y="0"/>
            <a:ext cx="12192000" cy="6858000"/>
          </a:xfrm>
          <a:solidFill>
            <a:schemeClr val="tx1">
              <a:lumMod val="85000"/>
            </a:schemeClr>
          </a:solidFill>
        </p:spPr>
        <p:txBody>
          <a:bodyPr anchor="t"/>
          <a:lstStyle>
            <a:lvl1pPr marL="0" indent="0" algn="ctr">
              <a:lnSpc>
                <a:spcPct val="100000"/>
              </a:lnSpc>
              <a:spcBef>
                <a:spcPts val="0"/>
              </a:spcBef>
              <a:buNone/>
              <a:defRPr sz="1100">
                <a:solidFill>
                  <a:schemeClr val="bg1">
                    <a:lumMod val="50000"/>
                    <a:lumOff val="50000"/>
                  </a:schemeClr>
                </a:solidFill>
                <a:effectLst/>
              </a:defRPr>
            </a:lvl1pPr>
          </a:lstStyle>
          <a:p>
            <a:r>
              <a:rPr lang="sv-SE" dirty="0"/>
              <a:t>Använd bildbanken för att infoga en bakgrundsbild. För att byta ut bilden, välj ”Ångra” och infoga sedan en annan bild från bildbanken. Går inte det, radera bilden innan ny bild infogas.</a:t>
            </a:r>
            <a:br>
              <a:rPr lang="sv-SE" dirty="0"/>
            </a:br>
            <a:r>
              <a:rPr lang="sv-SE" dirty="0"/>
              <a:t>Hamnar bilden framför och döljer allt, välj ”Återställ” på Start-fliken.</a:t>
            </a:r>
          </a:p>
        </p:txBody>
      </p:sp>
      <p:sp>
        <p:nvSpPr>
          <p:cNvPr id="49" name="Platshållare för text 48">
            <a:extLst>
              <a:ext uri="{FF2B5EF4-FFF2-40B4-BE49-F238E27FC236}">
                <a16:creationId xmlns:a16="http://schemas.microsoft.com/office/drawing/2014/main" id="{A8033AE8-5DCE-4061-8075-365FB284AD9D}"/>
              </a:ext>
              <a:ext uri="{C183D7F6-B498-43B3-948B-1728B52AA6E4}">
                <adec:decorative xmlns="" xmlns:adec="http://schemas.microsoft.com/office/drawing/2017/decorative" val="1"/>
              </a:ext>
            </a:extLst>
          </p:cNvPr>
          <p:cNvSpPr>
            <a:spLocks noGrp="1"/>
          </p:cNvSpPr>
          <p:nvPr>
            <p:ph type="body" sz="quarter" idx="12" hasCustomPrompt="1"/>
          </p:nvPr>
        </p:nvSpPr>
        <p:spPr>
          <a:xfrm>
            <a:off x="0" y="765175"/>
            <a:ext cx="11424592" cy="5256113"/>
          </a:xfrm>
          <a:solidFill>
            <a:srgbClr val="001C22">
              <a:alpha val="65098"/>
            </a:srgbClr>
          </a:solidFill>
          <a:ln>
            <a:noFill/>
          </a:ln>
        </p:spPr>
        <p:txBody>
          <a:bodyPr/>
          <a:lstStyle>
            <a:lvl1pPr marL="0" indent="0">
              <a:buNone/>
              <a:defRPr sz="200"/>
            </a:lvl1pPr>
          </a:lstStyle>
          <a:p>
            <a:pPr lvl="0"/>
            <a:r>
              <a:rPr lang="en-US" noProof="0"/>
              <a:t> </a:t>
            </a:r>
          </a:p>
        </p:txBody>
      </p:sp>
      <p:sp>
        <p:nvSpPr>
          <p:cNvPr id="2" name="Rubrik 1">
            <a:extLst>
              <a:ext uri="{FF2B5EF4-FFF2-40B4-BE49-F238E27FC236}">
                <a16:creationId xmlns:a16="http://schemas.microsoft.com/office/drawing/2014/main" id="{ABAFA5D1-75D5-49E9-8FDC-6E4662C942FE}"/>
              </a:ext>
            </a:extLst>
          </p:cNvPr>
          <p:cNvSpPr>
            <a:spLocks noGrp="1"/>
          </p:cNvSpPr>
          <p:nvPr>
            <p:ph type="ctrTitle"/>
          </p:nvPr>
        </p:nvSpPr>
        <p:spPr>
          <a:xfrm>
            <a:off x="2711624" y="2224960"/>
            <a:ext cx="6408000" cy="1656184"/>
          </a:xfrm>
        </p:spPr>
        <p:txBody>
          <a:bodyPr anchor="b">
            <a:normAutofit/>
          </a:bodyPr>
          <a:lstStyle>
            <a:lvl1pPr algn="l">
              <a:lnSpc>
                <a:spcPct val="90000"/>
              </a:lnSpc>
              <a:defRPr sz="4800">
                <a:solidFill>
                  <a:schemeClr val="tx1"/>
                </a:solidFill>
              </a:defRPr>
            </a:lvl1pPr>
          </a:lstStyle>
          <a:p>
            <a:r>
              <a:rPr lang="sv-SE" noProof="0" smtClean="0"/>
              <a:t>Klicka här för att ändra format</a:t>
            </a:r>
            <a:endParaRPr lang="en-US" noProof="0"/>
          </a:p>
        </p:txBody>
      </p:sp>
      <p:sp>
        <p:nvSpPr>
          <p:cNvPr id="3" name="Underrubrik 2">
            <a:extLst>
              <a:ext uri="{FF2B5EF4-FFF2-40B4-BE49-F238E27FC236}">
                <a16:creationId xmlns:a16="http://schemas.microsoft.com/office/drawing/2014/main" id="{F041C57C-DA09-4BC1-9BB7-E90467E71D2D}"/>
              </a:ext>
            </a:extLst>
          </p:cNvPr>
          <p:cNvSpPr>
            <a:spLocks noGrp="1"/>
          </p:cNvSpPr>
          <p:nvPr>
            <p:ph type="subTitle" idx="1" hasCustomPrompt="1"/>
          </p:nvPr>
        </p:nvSpPr>
        <p:spPr>
          <a:xfrm>
            <a:off x="2711624" y="4375152"/>
            <a:ext cx="6408000" cy="1440160"/>
          </a:xfrm>
        </p:spPr>
        <p:txBody>
          <a:bodyPr>
            <a:normAutofit/>
          </a:bodyPr>
          <a:lstStyle>
            <a:lvl1pPr marL="0" indent="0" algn="l">
              <a:lnSpc>
                <a:spcPct val="92000"/>
              </a:lnSpc>
              <a:spcBef>
                <a:spcPts val="0"/>
              </a:spcBef>
              <a:buNone/>
              <a:defRPr sz="21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Eventuell undertitel eller listning av upphovspersoner</a:t>
            </a:r>
          </a:p>
        </p:txBody>
      </p:sp>
      <p:sp>
        <p:nvSpPr>
          <p:cNvPr id="7" name="Platshållare för text 40">
            <a:extLst>
              <a:ext uri="{FF2B5EF4-FFF2-40B4-BE49-F238E27FC236}">
                <a16:creationId xmlns:a16="http://schemas.microsoft.com/office/drawing/2014/main" id="{A0C8B4C5-94DC-4283-8872-2AE2ECC587CA}"/>
              </a:ext>
              <a:ext uri="{C183D7F6-B498-43B3-948B-1728B52AA6E4}">
                <adec:decorative xmlns="" xmlns:adec="http://schemas.microsoft.com/office/drawing/2017/decorative" val="1"/>
              </a:ext>
            </a:extLst>
          </p:cNvPr>
          <p:cNvSpPr>
            <a:spLocks noGrp="1"/>
          </p:cNvSpPr>
          <p:nvPr>
            <p:ph type="body" sz="quarter" idx="17" hasCustomPrompt="1"/>
          </p:nvPr>
        </p:nvSpPr>
        <p:spPr>
          <a:xfrm>
            <a:off x="2273226" y="1409084"/>
            <a:ext cx="1332000" cy="626364"/>
          </a:xfrm>
          <a:blipFill>
            <a:blip r:embed="rId2"/>
            <a:stretch>
              <a:fillRect/>
            </a:stretch>
          </a:blipFill>
        </p:spPr>
        <p:txBody>
          <a:bodyPr>
            <a:normAutofit/>
          </a:bodyPr>
          <a:lstStyle>
            <a:lvl1pPr marL="0" indent="0">
              <a:buNone/>
              <a:defRPr sz="200"/>
            </a:lvl1pPr>
          </a:lstStyle>
          <a:p>
            <a:pPr lvl="0"/>
            <a:r>
              <a:rPr lang="en-US" noProof="0"/>
              <a:t> </a:t>
            </a:r>
          </a:p>
        </p:txBody>
      </p:sp>
    </p:spTree>
    <p:extLst>
      <p:ext uri="{BB962C8B-B14F-4D97-AF65-F5344CB8AC3E}">
        <p14:creationId xmlns:p14="http://schemas.microsoft.com/office/powerpoint/2010/main" val="54227864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bakgrund">
    <p:spTree>
      <p:nvGrpSpPr>
        <p:cNvPr id="1" name=""/>
        <p:cNvGrpSpPr/>
        <p:nvPr/>
      </p:nvGrpSpPr>
      <p:grpSpPr>
        <a:xfrm>
          <a:off x="0" y="0"/>
          <a:ext cx="0" cy="0"/>
          <a:chOff x="0" y="0"/>
          <a:chExt cx="0" cy="0"/>
        </a:xfrm>
      </p:grpSpPr>
      <p:sp>
        <p:nvSpPr>
          <p:cNvPr id="9" name="Platshållare för bild 45">
            <a:extLst>
              <a:ext uri="{FF2B5EF4-FFF2-40B4-BE49-F238E27FC236}">
                <a16:creationId xmlns:a16="http://schemas.microsoft.com/office/drawing/2014/main" id="{1D69276B-37DE-4040-8AF9-0E4B7D770CCE}"/>
              </a:ext>
              <a:ext uri="{C183D7F6-B498-43B3-948B-1728B52AA6E4}">
                <adec:decorative xmlns="" xmlns:adec="http://schemas.microsoft.com/office/drawing/2017/decorative" val="0"/>
              </a:ext>
            </a:extLst>
          </p:cNvPr>
          <p:cNvSpPr>
            <a:spLocks noGrp="1"/>
          </p:cNvSpPr>
          <p:nvPr>
            <p:ph type="pic" sz="quarter" idx="19" hasCustomPrompt="1"/>
          </p:nvPr>
        </p:nvSpPr>
        <p:spPr>
          <a:xfrm>
            <a:off x="0" y="0"/>
            <a:ext cx="12192000" cy="6858000"/>
          </a:xfrm>
          <a:noFill/>
        </p:spPr>
        <p:txBody>
          <a:bodyPr anchor="ctr"/>
          <a:lstStyle>
            <a:lvl1pPr marL="0" marR="0" indent="0" algn="ctr" defTabSz="914400" rtl="0" eaLnBrk="1" fontAlgn="auto" latinLnBrk="0" hangingPunct="1">
              <a:lnSpc>
                <a:spcPct val="95000"/>
              </a:lnSpc>
              <a:spcBef>
                <a:spcPts val="1000"/>
              </a:spcBef>
              <a:spcAft>
                <a:spcPts val="0"/>
              </a:spcAft>
              <a:buClr>
                <a:schemeClr val="accent1"/>
              </a:buClr>
              <a:buSzTx/>
              <a:buFont typeface="Candara" panose="020E0502030303020204" pitchFamily="34" charset="0"/>
              <a:buNone/>
              <a:tabLst/>
              <a:defRPr sz="1100">
                <a:solidFill>
                  <a:schemeClr val="tx1">
                    <a:lumMod val="50000"/>
                    <a:lumOff val="50000"/>
                  </a:schemeClr>
                </a:solidFill>
                <a:effectLst/>
              </a:defRPr>
            </a:lvl1pPr>
          </a:lstStyle>
          <a:p>
            <a:r>
              <a:rPr lang="sv-SE" dirty="0"/>
              <a:t>Använd bildbanken för att infoga en bakgrundsbild. För att byta ut bilden, välj ”Ångra” och infoga sedan en annan bild från bildbanken. Radera annars bilden innan ny bild infogas.</a:t>
            </a:r>
            <a:br>
              <a:rPr lang="sv-SE" dirty="0"/>
            </a:br>
            <a:r>
              <a:rPr lang="sv-SE" dirty="0"/>
              <a:t>Hamnar bilden framför och döljer allt, välj ”Återställ” på Start-fliken.</a:t>
            </a:r>
          </a:p>
          <a:p>
            <a:endParaRPr lang="sv-SE" dirty="0"/>
          </a:p>
        </p:txBody>
      </p:sp>
      <p:sp>
        <p:nvSpPr>
          <p:cNvPr id="12" name="Platshållare för text 4">
            <a:extLst>
              <a:ext uri="{FF2B5EF4-FFF2-40B4-BE49-F238E27FC236}">
                <a16:creationId xmlns:a16="http://schemas.microsoft.com/office/drawing/2014/main" id="{BD4FCBFD-A24B-44FD-85FB-175199574977}"/>
              </a:ext>
              <a:ext uri="{C183D7F6-B498-43B3-948B-1728B52AA6E4}">
                <adec:decorative xmlns="" xmlns:adec="http://schemas.microsoft.com/office/drawing/2017/decorative" val="1"/>
              </a:ext>
            </a:extLst>
          </p:cNvPr>
          <p:cNvSpPr>
            <a:spLocks noGrp="1"/>
          </p:cNvSpPr>
          <p:nvPr>
            <p:ph type="body" sz="quarter" idx="23" hasCustomPrompt="1"/>
          </p:nvPr>
        </p:nvSpPr>
        <p:spPr>
          <a:xfrm>
            <a:off x="1" y="0"/>
            <a:ext cx="12191999" cy="792000"/>
          </a:xfrm>
          <a:solidFill>
            <a:srgbClr val="002D3C">
              <a:alpha val="69804"/>
            </a:srgbClr>
          </a:solidFill>
        </p:spPr>
        <p:txBody>
          <a:bodyPr/>
          <a:lstStyle>
            <a:lvl1pPr marL="0" indent="0">
              <a:buNone/>
              <a:defRPr sz="100"/>
            </a:lvl1pPr>
          </a:lstStyle>
          <a:p>
            <a:pPr lvl="0"/>
            <a:r>
              <a:rPr lang="sv-SE" dirty="0"/>
              <a:t> </a:t>
            </a:r>
          </a:p>
        </p:txBody>
      </p:sp>
      <p:sp>
        <p:nvSpPr>
          <p:cNvPr id="13" name="Platshållare för text 40">
            <a:extLst>
              <a:ext uri="{FF2B5EF4-FFF2-40B4-BE49-F238E27FC236}">
                <a16:creationId xmlns:a16="http://schemas.microsoft.com/office/drawing/2014/main" id="{6F2EC056-67E1-4441-8B3E-C89C116B9EBA}"/>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bg1"/>
          </a:solidFill>
          <a:ln>
            <a:noFill/>
          </a:ln>
        </p:spPr>
        <p:txBody>
          <a:bodyPr>
            <a:normAutofit/>
          </a:bodyPr>
          <a:lstStyle>
            <a:lvl1pPr marL="0" indent="0">
              <a:buNone/>
              <a:defRPr sz="200">
                <a:solidFill>
                  <a:schemeClr val="bg2"/>
                </a:solidFill>
              </a:defRPr>
            </a:lvl1pPr>
          </a:lstStyle>
          <a:p>
            <a:pPr lvl="0"/>
            <a:r>
              <a:rPr lang="sv-SE" dirty="0"/>
              <a:t> </a:t>
            </a:r>
          </a:p>
        </p:txBody>
      </p:sp>
      <p:sp>
        <p:nvSpPr>
          <p:cNvPr id="27" name="Platshållare för datum 26">
            <a:extLst>
              <a:ext uri="{FF2B5EF4-FFF2-40B4-BE49-F238E27FC236}">
                <a16:creationId xmlns:a16="http://schemas.microsoft.com/office/drawing/2014/main" id="{E21DB272-B1C4-40C8-8BB0-36E0D12BE004}"/>
              </a:ext>
            </a:extLst>
          </p:cNvPr>
          <p:cNvSpPr>
            <a:spLocks noGrp="1"/>
          </p:cNvSpPr>
          <p:nvPr>
            <p:ph type="dt" sz="half" idx="32"/>
          </p:nvPr>
        </p:nvSpPr>
        <p:spPr/>
        <p:txBody>
          <a:bodyPr/>
          <a:lstStyle/>
          <a:p>
            <a:fld id="{BABA3286-8129-4F53-A01D-F87F1C88CCFD}" type="datetime1">
              <a:rPr lang="sv-SE" smtClean="0"/>
              <a:t>2024-01-08</a:t>
            </a:fld>
            <a:endParaRPr lang="sv-SE" dirty="0"/>
          </a:p>
        </p:txBody>
      </p:sp>
      <p:sp>
        <p:nvSpPr>
          <p:cNvPr id="10" name="Platshållare för sidfot 12">
            <a:extLst>
              <a:ext uri="{FF2B5EF4-FFF2-40B4-BE49-F238E27FC236}">
                <a16:creationId xmlns:a16="http://schemas.microsoft.com/office/drawing/2014/main" id="{F8781612-41AF-463E-9327-5393AE5E938F}"/>
              </a:ext>
            </a:extLst>
          </p:cNvPr>
          <p:cNvSpPr>
            <a:spLocks noGrp="1"/>
          </p:cNvSpPr>
          <p:nvPr>
            <p:ph type="ftr" sz="quarter" idx="26"/>
          </p:nvPr>
        </p:nvSpPr>
        <p:spPr>
          <a:xfrm>
            <a:off x="6140623" y="327804"/>
            <a:ext cx="5355977" cy="364892"/>
          </a:xfrm>
        </p:spPr>
        <p:txBody>
          <a:bodyPr/>
          <a:lstStyle/>
          <a:p>
            <a:r>
              <a:rPr lang="sv-SE"/>
              <a:t>Föredragshållarens namn/Föreläsningens titel (Ändra via Infoga&gt;Sidhuvud/sidfot, Använd för alla)</a:t>
            </a:r>
            <a:endParaRPr lang="sv-SE" dirty="0"/>
          </a:p>
        </p:txBody>
      </p:sp>
      <p:sp>
        <p:nvSpPr>
          <p:cNvPr id="11" name="Platshållare för bildnummer 16">
            <a:extLst>
              <a:ext uri="{FF2B5EF4-FFF2-40B4-BE49-F238E27FC236}">
                <a16:creationId xmlns:a16="http://schemas.microsoft.com/office/drawing/2014/main" id="{5C000FDB-683C-4822-876A-C75A3FB01BFE}"/>
              </a:ext>
            </a:extLst>
          </p:cNvPr>
          <p:cNvSpPr>
            <a:spLocks noGrp="1"/>
          </p:cNvSpPr>
          <p:nvPr>
            <p:ph type="sldNum" sz="quarter" idx="27"/>
          </p:nvPr>
        </p:nvSpPr>
        <p:spPr>
          <a:xfrm>
            <a:off x="11614763" y="327801"/>
            <a:ext cx="360000" cy="359770"/>
          </a:xfrm>
        </p:spPr>
        <p:txBody>
          <a:bodyPr/>
          <a:lstStyle/>
          <a:p>
            <a:fld id="{F4882AB4-7500-4802-830D-10DB75A603ED}" type="slidenum">
              <a:rPr lang="sv-SE" smtClean="0"/>
              <a:pPr/>
              <a:t>‹#›</a:t>
            </a:fld>
            <a:endParaRPr lang="sv-SE" dirty="0"/>
          </a:p>
        </p:txBody>
      </p:sp>
      <p:sp>
        <p:nvSpPr>
          <p:cNvPr id="14" name="Platshållare för text 40">
            <a:extLst>
              <a:ext uri="{FF2B5EF4-FFF2-40B4-BE49-F238E27FC236}">
                <a16:creationId xmlns:a16="http://schemas.microsoft.com/office/drawing/2014/main" id="{C6BBB137-637B-44E0-A390-43941E6BB15A}"/>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7600" y="170475"/>
            <a:ext cx="1018400" cy="482400"/>
          </a:xfrm>
          <a:blipFill>
            <a:blip r:embed="rId2"/>
            <a:stretch>
              <a:fillRect/>
            </a:stretch>
          </a:blipFill>
        </p:spPr>
        <p:txBody>
          <a:bodyPr>
            <a:normAutofit/>
          </a:bodyPr>
          <a:lstStyle>
            <a:lvl1pPr marL="0" indent="0">
              <a:buNone/>
              <a:defRPr sz="200"/>
            </a:lvl1pPr>
          </a:lstStyle>
          <a:p>
            <a:pPr lvl="0"/>
            <a:r>
              <a:rPr lang="sv-SE" dirty="0"/>
              <a:t> </a:t>
            </a:r>
          </a:p>
        </p:txBody>
      </p:sp>
    </p:spTree>
    <p:extLst>
      <p:ext uri="{BB962C8B-B14F-4D97-AF65-F5344CB8AC3E}">
        <p14:creationId xmlns:p14="http://schemas.microsoft.com/office/powerpoint/2010/main" val="42337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agram och text">
    <p:bg>
      <p:bgRef idx="1001">
        <a:schemeClr val="bg2"/>
      </p:bgRef>
    </p:bg>
    <p:spTree>
      <p:nvGrpSpPr>
        <p:cNvPr id="1" name=""/>
        <p:cNvGrpSpPr/>
        <p:nvPr/>
      </p:nvGrpSpPr>
      <p:grpSpPr>
        <a:xfrm>
          <a:off x="0" y="0"/>
          <a:ext cx="0" cy="0"/>
          <a:chOff x="0" y="0"/>
          <a:chExt cx="0" cy="0"/>
        </a:xfrm>
      </p:grpSpPr>
      <p:sp>
        <p:nvSpPr>
          <p:cNvPr id="13" name="Platshållare för text 4">
            <a:extLst>
              <a:ext uri="{FF2B5EF4-FFF2-40B4-BE49-F238E27FC236}">
                <a16:creationId xmlns:a16="http://schemas.microsoft.com/office/drawing/2014/main" id="{17A368FD-97E6-4522-8EDF-73183FB76FA2}"/>
              </a:ext>
              <a:ext uri="{C183D7F6-B498-43B3-948B-1728B52AA6E4}">
                <adec:decorative xmlns="" xmlns:adec="http://schemas.microsoft.com/office/drawing/2017/decorative" val="1"/>
              </a:ext>
            </a:extLst>
          </p:cNvPr>
          <p:cNvSpPr>
            <a:spLocks noGrp="1"/>
          </p:cNvSpPr>
          <p:nvPr>
            <p:ph type="body" sz="quarter" idx="12" hasCustomPrompt="1"/>
          </p:nvPr>
        </p:nvSpPr>
        <p:spPr>
          <a:xfrm>
            <a:off x="1" y="0"/>
            <a:ext cx="12191999" cy="792000"/>
          </a:xfrm>
          <a:solidFill>
            <a:srgbClr val="FFFFFF"/>
          </a:solidFill>
        </p:spPr>
        <p:txBody>
          <a:bodyPr/>
          <a:lstStyle>
            <a:lvl1pPr marL="0" indent="0">
              <a:buNone/>
              <a:defRPr sz="100"/>
            </a:lvl1pPr>
          </a:lstStyle>
          <a:p>
            <a:pPr lvl="0"/>
            <a:r>
              <a:rPr lang="sv-SE" dirty="0"/>
              <a:t> </a:t>
            </a:r>
          </a:p>
        </p:txBody>
      </p:sp>
      <p:sp>
        <p:nvSpPr>
          <p:cNvPr id="11" name="Platshållare för text 40">
            <a:extLst>
              <a:ext uri="{FF2B5EF4-FFF2-40B4-BE49-F238E27FC236}">
                <a16:creationId xmlns:a16="http://schemas.microsoft.com/office/drawing/2014/main" id="{A7A4F1EF-1A3A-4FC3-81BD-A8AFF5049209}"/>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tx2"/>
                </a:solidFill>
              </a:defRPr>
            </a:lvl1pPr>
          </a:lstStyle>
          <a:p>
            <a:pPr lvl="0"/>
            <a:r>
              <a:rPr lang="sv-SE" dirty="0"/>
              <a:t> </a:t>
            </a:r>
          </a:p>
        </p:txBody>
      </p:sp>
      <p:sp>
        <p:nvSpPr>
          <p:cNvPr id="4" name="Rubrik 3">
            <a:extLst>
              <a:ext uri="{FF2B5EF4-FFF2-40B4-BE49-F238E27FC236}">
                <a16:creationId xmlns:a16="http://schemas.microsoft.com/office/drawing/2014/main" id="{5775B5B0-3CFF-42D5-B075-BD20989B8CB6}"/>
              </a:ext>
            </a:extLst>
          </p:cNvPr>
          <p:cNvSpPr>
            <a:spLocks noGrp="1"/>
          </p:cNvSpPr>
          <p:nvPr>
            <p:ph type="title"/>
          </p:nvPr>
        </p:nvSpPr>
        <p:spPr/>
        <p:txBody>
          <a:bodyPr/>
          <a:lstStyle/>
          <a:p>
            <a:r>
              <a:rPr lang="sv-SE" smtClean="0"/>
              <a:t>Klicka här för att ändra format</a:t>
            </a:r>
            <a:endParaRPr lang="sv-SE" dirty="0"/>
          </a:p>
        </p:txBody>
      </p:sp>
      <p:sp>
        <p:nvSpPr>
          <p:cNvPr id="25" name="Platshållare för diagram 24">
            <a:extLst>
              <a:ext uri="{FF2B5EF4-FFF2-40B4-BE49-F238E27FC236}">
                <a16:creationId xmlns:a16="http://schemas.microsoft.com/office/drawing/2014/main" id="{0633ED4A-F98D-4F1E-90F5-0F104EB5FF22}"/>
              </a:ext>
            </a:extLst>
          </p:cNvPr>
          <p:cNvSpPr>
            <a:spLocks noGrp="1"/>
          </p:cNvSpPr>
          <p:nvPr>
            <p:ph type="chart" sz="quarter" idx="20"/>
          </p:nvPr>
        </p:nvSpPr>
        <p:spPr>
          <a:xfrm>
            <a:off x="623888" y="2708920"/>
            <a:ext cx="7200304" cy="3752290"/>
          </a:xfrm>
        </p:spPr>
        <p:txBody>
          <a:bodyPr/>
          <a:lstStyle>
            <a:lvl1pPr marL="0" indent="0">
              <a:buNone/>
              <a:defRPr/>
            </a:lvl1pPr>
          </a:lstStyle>
          <a:p>
            <a:r>
              <a:rPr lang="sv-SE" smtClean="0"/>
              <a:t>Klicka på ikonen för att lägga till ett diagram</a:t>
            </a:r>
            <a:endParaRPr lang="sv-SE" dirty="0"/>
          </a:p>
        </p:txBody>
      </p:sp>
      <p:sp>
        <p:nvSpPr>
          <p:cNvPr id="3" name="Platshållare för text 2">
            <a:extLst>
              <a:ext uri="{FF2B5EF4-FFF2-40B4-BE49-F238E27FC236}">
                <a16:creationId xmlns:a16="http://schemas.microsoft.com/office/drawing/2014/main" id="{94C4E7BB-44C3-4D3D-8111-4E78FDB12383}"/>
              </a:ext>
            </a:extLst>
          </p:cNvPr>
          <p:cNvSpPr>
            <a:spLocks noGrp="1"/>
          </p:cNvSpPr>
          <p:nvPr>
            <p:ph type="body" sz="quarter" idx="19"/>
          </p:nvPr>
        </p:nvSpPr>
        <p:spPr>
          <a:xfrm>
            <a:off x="8030356" y="2708920"/>
            <a:ext cx="3349694" cy="3752290"/>
          </a:xfrm>
        </p:spPr>
        <p:txBody>
          <a:bodyPr tIns="7200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32" name="Platshållare för datum 31">
            <a:extLst>
              <a:ext uri="{FF2B5EF4-FFF2-40B4-BE49-F238E27FC236}">
                <a16:creationId xmlns:a16="http://schemas.microsoft.com/office/drawing/2014/main" id="{2940C75C-A334-43EB-87B3-1297D79F16CF}"/>
              </a:ext>
            </a:extLst>
          </p:cNvPr>
          <p:cNvSpPr>
            <a:spLocks noGrp="1"/>
          </p:cNvSpPr>
          <p:nvPr>
            <p:ph type="dt" sz="half" idx="21"/>
          </p:nvPr>
        </p:nvSpPr>
        <p:spPr/>
        <p:txBody>
          <a:bodyPr/>
          <a:lstStyle/>
          <a:p>
            <a:fld id="{163F24A0-835A-438A-9272-A0816FBDAA01}" type="datetime1">
              <a:rPr lang="sv-SE" smtClean="0"/>
              <a:t>2024-01-08</a:t>
            </a:fld>
            <a:endParaRPr lang="sv-SE" dirty="0"/>
          </a:p>
        </p:txBody>
      </p:sp>
      <p:sp>
        <p:nvSpPr>
          <p:cNvPr id="12" name="Platshållare för sidfot 31">
            <a:extLst>
              <a:ext uri="{FF2B5EF4-FFF2-40B4-BE49-F238E27FC236}">
                <a16:creationId xmlns:a16="http://schemas.microsoft.com/office/drawing/2014/main" id="{85052181-1AC4-4011-A440-6B0AEBD474D3}"/>
              </a:ext>
            </a:extLst>
          </p:cNvPr>
          <p:cNvSpPr>
            <a:spLocks noGrp="1"/>
          </p:cNvSpPr>
          <p:nvPr>
            <p:ph type="ftr" sz="quarter" idx="22"/>
          </p:nvPr>
        </p:nvSpPr>
        <p:spPr>
          <a:xfrm>
            <a:off x="6140623" y="327804"/>
            <a:ext cx="5355977" cy="364892"/>
          </a:xfrm>
        </p:spPr>
        <p:txBody>
          <a:bodyPr/>
          <a:lstStyle>
            <a:lvl1pPr>
              <a:defRPr>
                <a:solidFill>
                  <a:schemeClr val="tx2"/>
                </a:solidFill>
              </a:defRPr>
            </a:lvl1pPr>
          </a:lstStyle>
          <a:p>
            <a:r>
              <a:rPr lang="sv-SE" dirty="0"/>
              <a:t>Föredragshållarens namn/Föreläsningens titel (Ändra via Infoga&gt;Sidhuvud/sidfot, Använd för alla)</a:t>
            </a:r>
          </a:p>
        </p:txBody>
      </p:sp>
      <p:sp>
        <p:nvSpPr>
          <p:cNvPr id="15" name="Platshållare för bildnummer 32">
            <a:extLst>
              <a:ext uri="{FF2B5EF4-FFF2-40B4-BE49-F238E27FC236}">
                <a16:creationId xmlns:a16="http://schemas.microsoft.com/office/drawing/2014/main" id="{9449159C-C319-4D07-B0E5-692E03801014}"/>
              </a:ext>
            </a:extLst>
          </p:cNvPr>
          <p:cNvSpPr>
            <a:spLocks noGrp="1"/>
          </p:cNvSpPr>
          <p:nvPr>
            <p:ph type="sldNum" sz="quarter" idx="23"/>
          </p:nvPr>
        </p:nvSpPr>
        <p:spPr>
          <a:xfrm>
            <a:off x="11614763" y="327801"/>
            <a:ext cx="360000" cy="359770"/>
          </a:xfrm>
        </p:spPr>
        <p:txBody>
          <a:bodyPr/>
          <a:lstStyle>
            <a:lvl1pPr>
              <a:defRPr>
                <a:solidFill>
                  <a:schemeClr val="tx2"/>
                </a:solidFill>
              </a:defRPr>
            </a:lvl1pPr>
          </a:lstStyle>
          <a:p>
            <a:fld id="{F4882AB4-7500-4802-830D-10DB75A603ED}" type="slidenum">
              <a:rPr lang="sv-SE" smtClean="0"/>
              <a:pPr/>
              <a:t>‹#›</a:t>
            </a:fld>
            <a:endParaRPr lang="sv-SE" dirty="0"/>
          </a:p>
        </p:txBody>
      </p:sp>
      <p:sp>
        <p:nvSpPr>
          <p:cNvPr id="16" name="Platshållare för text 40">
            <a:extLst>
              <a:ext uri="{FF2B5EF4-FFF2-40B4-BE49-F238E27FC236}">
                <a16:creationId xmlns:a16="http://schemas.microsoft.com/office/drawing/2014/main" id="{38EABB13-410D-4F63-9E4D-254938E9D8EB}"/>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Tree>
    <p:extLst>
      <p:ext uri="{BB962C8B-B14F-4D97-AF65-F5344CB8AC3E}">
        <p14:creationId xmlns:p14="http://schemas.microsoft.com/office/powerpoint/2010/main" val="33079923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gram och två texter">
    <p:bg>
      <p:bgRef idx="1001">
        <a:schemeClr val="bg1"/>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FD3972-F418-46AC-8EF3-05773F4379F4}"/>
              </a:ext>
            </a:extLst>
          </p:cNvPr>
          <p:cNvSpPr>
            <a:spLocks noGrp="1"/>
          </p:cNvSpPr>
          <p:nvPr>
            <p:ph type="title"/>
          </p:nvPr>
        </p:nvSpPr>
        <p:spPr/>
        <p:txBody>
          <a:bodyPr/>
          <a:lstStyle/>
          <a:p>
            <a:r>
              <a:rPr lang="sv-SE" smtClean="0"/>
              <a:t>Klicka här för att ändra format</a:t>
            </a:r>
            <a:endParaRPr lang="sv-SE"/>
          </a:p>
        </p:txBody>
      </p:sp>
      <p:sp>
        <p:nvSpPr>
          <p:cNvPr id="14" name="Platshållare för text 2">
            <a:extLst>
              <a:ext uri="{FF2B5EF4-FFF2-40B4-BE49-F238E27FC236}">
                <a16:creationId xmlns:a16="http://schemas.microsoft.com/office/drawing/2014/main" id="{5EB124FF-43CB-4D2F-814C-F71C67315F30}"/>
              </a:ext>
            </a:extLst>
          </p:cNvPr>
          <p:cNvSpPr>
            <a:spLocks noGrp="1"/>
          </p:cNvSpPr>
          <p:nvPr>
            <p:ph type="body" sz="quarter" idx="24"/>
          </p:nvPr>
        </p:nvSpPr>
        <p:spPr>
          <a:xfrm>
            <a:off x="811950" y="2604976"/>
            <a:ext cx="1416450" cy="1864463"/>
          </a:xfrm>
        </p:spPr>
        <p:txBody>
          <a:bodyPr tIns="216000"/>
          <a:lstStyle>
            <a:lvl1pPr marL="0" indent="0">
              <a:buNone/>
              <a:defRPr sz="1100"/>
            </a:lvl1pPr>
          </a:lstStyle>
          <a:p>
            <a:pPr lvl="0"/>
            <a:r>
              <a:rPr lang="sv-SE" smtClean="0"/>
              <a:t>Redigera format för bakgrundstext</a:t>
            </a:r>
          </a:p>
        </p:txBody>
      </p:sp>
      <p:sp>
        <p:nvSpPr>
          <p:cNvPr id="25" name="Platshållare för diagram 24">
            <a:extLst>
              <a:ext uri="{FF2B5EF4-FFF2-40B4-BE49-F238E27FC236}">
                <a16:creationId xmlns:a16="http://schemas.microsoft.com/office/drawing/2014/main" id="{0633ED4A-F98D-4F1E-90F5-0F104EB5FF22}"/>
              </a:ext>
            </a:extLst>
          </p:cNvPr>
          <p:cNvSpPr>
            <a:spLocks noGrp="1"/>
          </p:cNvSpPr>
          <p:nvPr>
            <p:ph type="chart" sz="quarter" idx="20"/>
          </p:nvPr>
        </p:nvSpPr>
        <p:spPr>
          <a:xfrm>
            <a:off x="2279984" y="2564904"/>
            <a:ext cx="3672000" cy="3888024"/>
          </a:xfrm>
        </p:spPr>
        <p:txBody>
          <a:bodyPr/>
          <a:lstStyle>
            <a:lvl1pPr marL="0" indent="0">
              <a:buNone/>
              <a:defRPr/>
            </a:lvl1pPr>
          </a:lstStyle>
          <a:p>
            <a:r>
              <a:rPr lang="sv-SE" smtClean="0"/>
              <a:t>Klicka på ikonen för att lägga till ett diagram</a:t>
            </a:r>
            <a:endParaRPr lang="sv-SE" dirty="0"/>
          </a:p>
        </p:txBody>
      </p:sp>
      <p:sp>
        <p:nvSpPr>
          <p:cNvPr id="3" name="Platshållare för text 2">
            <a:extLst>
              <a:ext uri="{FF2B5EF4-FFF2-40B4-BE49-F238E27FC236}">
                <a16:creationId xmlns:a16="http://schemas.microsoft.com/office/drawing/2014/main" id="{94C4E7BB-44C3-4D3D-8111-4E78FDB12383}"/>
              </a:ext>
            </a:extLst>
          </p:cNvPr>
          <p:cNvSpPr>
            <a:spLocks noGrp="1"/>
          </p:cNvSpPr>
          <p:nvPr>
            <p:ph type="body" sz="quarter" idx="19"/>
          </p:nvPr>
        </p:nvSpPr>
        <p:spPr>
          <a:xfrm>
            <a:off x="6346708" y="2604976"/>
            <a:ext cx="5033342" cy="3829162"/>
          </a:xfrm>
        </p:spPr>
        <p:txBody>
          <a:bodyPr tIns="180000"/>
          <a:lstStyle>
            <a:lvl1pPr>
              <a:defRPr lang="sv-SE" sz="2400" kern="1200" dirty="0">
                <a:solidFill>
                  <a:schemeClr val="tx1"/>
                </a:solidFill>
                <a:latin typeface="+mn-lt"/>
                <a:ea typeface="+mn-ea"/>
                <a:cs typeface="+mn-cs"/>
              </a:defRPr>
            </a:lvl1pPr>
            <a:lvl2pPr>
              <a:defRPr/>
            </a:lvl2pPr>
            <a:lvl3pPr>
              <a:defRPr/>
            </a:lvl3pPr>
            <a:lvl4pPr>
              <a:defRPr/>
            </a:lvl4pPr>
            <a:lvl5pP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Platshållare för datum 11">
            <a:extLst>
              <a:ext uri="{FF2B5EF4-FFF2-40B4-BE49-F238E27FC236}">
                <a16:creationId xmlns:a16="http://schemas.microsoft.com/office/drawing/2014/main" id="{2FFBA7DB-4E2C-44CE-8347-2A8444D7DDE8}"/>
              </a:ext>
            </a:extLst>
          </p:cNvPr>
          <p:cNvSpPr>
            <a:spLocks noGrp="1"/>
          </p:cNvSpPr>
          <p:nvPr>
            <p:ph type="dt" sz="half" idx="25"/>
          </p:nvPr>
        </p:nvSpPr>
        <p:spPr/>
        <p:txBody>
          <a:bodyPr/>
          <a:lstStyle/>
          <a:p>
            <a:fld id="{613F82D6-A60D-4294-8225-DF33C8927753}" type="datetime1">
              <a:rPr lang="sv-SE" smtClean="0"/>
              <a:t>2024-01-08</a:t>
            </a:fld>
            <a:endParaRPr lang="sv-SE" dirty="0"/>
          </a:p>
        </p:txBody>
      </p:sp>
      <p:sp>
        <p:nvSpPr>
          <p:cNvPr id="13" name="Platshållare för sidfot 12">
            <a:extLst>
              <a:ext uri="{FF2B5EF4-FFF2-40B4-BE49-F238E27FC236}">
                <a16:creationId xmlns:a16="http://schemas.microsoft.com/office/drawing/2014/main" id="{88601185-50D8-4D84-8646-4FB04152F5A3}"/>
              </a:ext>
            </a:extLst>
          </p:cNvPr>
          <p:cNvSpPr>
            <a:spLocks noGrp="1"/>
          </p:cNvSpPr>
          <p:nvPr>
            <p:ph type="ftr" sz="quarter" idx="26"/>
          </p:nvPr>
        </p:nvSpPr>
        <p:spPr/>
        <p:txBody>
          <a:bodyPr/>
          <a:lstStyle/>
          <a:p>
            <a:r>
              <a:rPr lang="sv-SE"/>
              <a:t>Föredragshållarens namn/Föreläsningens titel (Ändra via Infoga&gt;Sidhuvud/sidfot, Använd för alla)</a:t>
            </a:r>
            <a:endParaRPr lang="sv-SE" dirty="0"/>
          </a:p>
        </p:txBody>
      </p:sp>
      <p:sp>
        <p:nvSpPr>
          <p:cNvPr id="17" name="Platshållare för bildnummer 16">
            <a:extLst>
              <a:ext uri="{FF2B5EF4-FFF2-40B4-BE49-F238E27FC236}">
                <a16:creationId xmlns:a16="http://schemas.microsoft.com/office/drawing/2014/main" id="{1D0971C0-62A4-47C9-A796-765330262B4C}"/>
              </a:ext>
            </a:extLst>
          </p:cNvPr>
          <p:cNvSpPr>
            <a:spLocks noGrp="1"/>
          </p:cNvSpPr>
          <p:nvPr>
            <p:ph type="sldNum" sz="quarter" idx="27"/>
          </p:nvPr>
        </p:nvSpPr>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207555921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828705CA-98DF-47FB-A848-236AF35955B9}"/>
              </a:ext>
            </a:extLst>
          </p:cNvPr>
          <p:cNvSpPr>
            <a:spLocks noGrp="1"/>
          </p:cNvSpPr>
          <p:nvPr>
            <p:ph type="title"/>
          </p:nvPr>
        </p:nvSpPr>
        <p:spPr/>
        <p:txBody>
          <a:bodyPr/>
          <a:lstStyle/>
          <a:p>
            <a:r>
              <a:rPr lang="sv-SE" smtClean="0"/>
              <a:t>Klicka här för att ändra format</a:t>
            </a:r>
            <a:endParaRPr lang="sv-SE"/>
          </a:p>
        </p:txBody>
      </p:sp>
      <p:sp>
        <p:nvSpPr>
          <p:cNvPr id="14" name="Platshållare för datum 13">
            <a:extLst>
              <a:ext uri="{FF2B5EF4-FFF2-40B4-BE49-F238E27FC236}">
                <a16:creationId xmlns:a16="http://schemas.microsoft.com/office/drawing/2014/main" id="{86B3B39A-1BF0-4005-A996-09FCB9B6AEBC}"/>
              </a:ext>
            </a:extLst>
          </p:cNvPr>
          <p:cNvSpPr>
            <a:spLocks noGrp="1"/>
          </p:cNvSpPr>
          <p:nvPr>
            <p:ph type="dt" sz="half" idx="10"/>
          </p:nvPr>
        </p:nvSpPr>
        <p:spPr/>
        <p:txBody>
          <a:bodyPr/>
          <a:lstStyle/>
          <a:p>
            <a:fld id="{57916288-C786-4448-9E04-D8A2AF3BCBFA}" type="datetime1">
              <a:rPr lang="sv-SE" smtClean="0"/>
              <a:t>2024-01-08</a:t>
            </a:fld>
            <a:endParaRPr lang="sv-SE" dirty="0"/>
          </a:p>
        </p:txBody>
      </p:sp>
      <p:sp>
        <p:nvSpPr>
          <p:cNvPr id="15" name="Platshållare för sidfot 14">
            <a:extLst>
              <a:ext uri="{FF2B5EF4-FFF2-40B4-BE49-F238E27FC236}">
                <a16:creationId xmlns:a16="http://schemas.microsoft.com/office/drawing/2014/main" id="{8016C9BF-0858-4DC1-A79D-620E6294FE1E}"/>
              </a:ext>
            </a:extLst>
          </p:cNvPr>
          <p:cNvSpPr>
            <a:spLocks noGrp="1"/>
          </p:cNvSpPr>
          <p:nvPr>
            <p:ph type="ftr" sz="quarter" idx="11"/>
          </p:nvPr>
        </p:nvSpPr>
        <p:spPr/>
        <p:txBody>
          <a:bodyPr/>
          <a:lstStyle/>
          <a:p>
            <a:r>
              <a:rPr lang="sv-SE"/>
              <a:t>Föredragshållarens namn/Föreläsningens titel (Ändra via Infoga&gt;Sidhuvud/sidfot, Använd för alla)</a:t>
            </a:r>
            <a:endParaRPr lang="sv-SE" dirty="0"/>
          </a:p>
        </p:txBody>
      </p:sp>
      <p:sp>
        <p:nvSpPr>
          <p:cNvPr id="16" name="Platshållare för bildnummer 15">
            <a:extLst>
              <a:ext uri="{FF2B5EF4-FFF2-40B4-BE49-F238E27FC236}">
                <a16:creationId xmlns:a16="http://schemas.microsoft.com/office/drawing/2014/main" id="{47D5F2F6-7B3E-44A9-A52C-0FF9A29D8139}"/>
              </a:ext>
            </a:extLst>
          </p:cNvPr>
          <p:cNvSpPr>
            <a:spLocks noGrp="1"/>
          </p:cNvSpPr>
          <p:nvPr>
            <p:ph type="sldNum" sz="quarter" idx="12"/>
          </p:nvPr>
        </p:nvSpPr>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655616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0" name="Platshållare för datum 19">
            <a:extLst>
              <a:ext uri="{FF2B5EF4-FFF2-40B4-BE49-F238E27FC236}">
                <a16:creationId xmlns:a16="http://schemas.microsoft.com/office/drawing/2014/main" id="{9C750CFD-4DB1-48F5-A16B-31F228AA4234}"/>
              </a:ext>
            </a:extLst>
          </p:cNvPr>
          <p:cNvSpPr>
            <a:spLocks noGrp="1"/>
          </p:cNvSpPr>
          <p:nvPr>
            <p:ph type="dt" sz="half" idx="10"/>
          </p:nvPr>
        </p:nvSpPr>
        <p:spPr/>
        <p:txBody>
          <a:bodyPr/>
          <a:lstStyle/>
          <a:p>
            <a:fld id="{434CF7DE-A780-4555-8553-4CA27C6E6029}" type="datetime1">
              <a:rPr lang="sv-SE" smtClean="0"/>
              <a:t>2024-01-08</a:t>
            </a:fld>
            <a:endParaRPr lang="sv-SE" dirty="0"/>
          </a:p>
        </p:txBody>
      </p:sp>
      <p:sp>
        <p:nvSpPr>
          <p:cNvPr id="21" name="Platshållare för sidfot 20">
            <a:extLst>
              <a:ext uri="{FF2B5EF4-FFF2-40B4-BE49-F238E27FC236}">
                <a16:creationId xmlns:a16="http://schemas.microsoft.com/office/drawing/2014/main" id="{16A09724-5177-4BCB-80EE-4362FB8E01FB}"/>
              </a:ext>
            </a:extLst>
          </p:cNvPr>
          <p:cNvSpPr>
            <a:spLocks noGrp="1"/>
          </p:cNvSpPr>
          <p:nvPr>
            <p:ph type="ftr" sz="quarter" idx="11"/>
          </p:nvPr>
        </p:nvSpPr>
        <p:spPr/>
        <p:txBody>
          <a:bodyPr/>
          <a:lstStyle/>
          <a:p>
            <a:r>
              <a:rPr lang="sv-SE"/>
              <a:t>Föredragshållarens namn/Föreläsningens titel (Ändra via Infoga&gt;Sidhuvud/sidfot, Använd för alla)</a:t>
            </a:r>
            <a:endParaRPr lang="sv-SE" dirty="0"/>
          </a:p>
        </p:txBody>
      </p:sp>
      <p:sp>
        <p:nvSpPr>
          <p:cNvPr id="22" name="Platshållare för bildnummer 21">
            <a:extLst>
              <a:ext uri="{FF2B5EF4-FFF2-40B4-BE49-F238E27FC236}">
                <a16:creationId xmlns:a16="http://schemas.microsoft.com/office/drawing/2014/main" id="{ACE602F0-ADF3-4EF5-857D-9F3DE06E4CD1}"/>
              </a:ext>
            </a:extLst>
          </p:cNvPr>
          <p:cNvSpPr>
            <a:spLocks noGrp="1"/>
          </p:cNvSpPr>
          <p:nvPr>
            <p:ph type="sldNum" sz="quarter" idx="12"/>
          </p:nvPr>
        </p:nvSpPr>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3668296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13C94D0-13EF-45FC-9070-0F1A86AA9A1D}"/>
              </a:ext>
            </a:extLst>
          </p:cNvPr>
          <p:cNvSpPr>
            <a:spLocks noGrp="1"/>
          </p:cNvSpPr>
          <p:nvPr>
            <p:ph type="title"/>
          </p:nvPr>
        </p:nvSpPr>
        <p:spPr/>
        <p:txBody>
          <a:bodyPr/>
          <a:lstStyle/>
          <a:p>
            <a:r>
              <a:rPr lang="sv-SE" smtClean="0"/>
              <a:t>Klicka här för att ändra format</a:t>
            </a:r>
            <a:endParaRPr lang="sv-SE" dirty="0"/>
          </a:p>
        </p:txBody>
      </p:sp>
      <p:sp>
        <p:nvSpPr>
          <p:cNvPr id="8" name="Platshållare för innehåll 2">
            <a:extLst>
              <a:ext uri="{FF2B5EF4-FFF2-40B4-BE49-F238E27FC236}">
                <a16:creationId xmlns:a16="http://schemas.microsoft.com/office/drawing/2014/main" id="{3EB02BF5-84BA-4A3E-95B2-9A8D968EC150}"/>
              </a:ext>
            </a:extLst>
          </p:cNvPr>
          <p:cNvSpPr>
            <a:spLocks noGrp="1"/>
          </p:cNvSpPr>
          <p:nvPr>
            <p:ph sz="half" idx="13"/>
          </p:nvPr>
        </p:nvSpPr>
        <p:spPr>
          <a:xfrm>
            <a:off x="828000" y="2636912"/>
            <a:ext cx="10573200" cy="360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31" name="Platshållare för datum 30">
            <a:extLst>
              <a:ext uri="{FF2B5EF4-FFF2-40B4-BE49-F238E27FC236}">
                <a16:creationId xmlns:a16="http://schemas.microsoft.com/office/drawing/2014/main" id="{22EF22BD-3C30-428C-A263-52231CF4CCC1}"/>
              </a:ext>
            </a:extLst>
          </p:cNvPr>
          <p:cNvSpPr>
            <a:spLocks noGrp="1"/>
          </p:cNvSpPr>
          <p:nvPr>
            <p:ph type="dt" sz="half" idx="10"/>
          </p:nvPr>
        </p:nvSpPr>
        <p:spPr/>
        <p:txBody>
          <a:bodyPr/>
          <a:lstStyle/>
          <a:p>
            <a:fld id="{6B173E74-29A3-4100-A679-8B63DCE0E511}" type="datetime1">
              <a:rPr lang="sv-SE" smtClean="0"/>
              <a:t>2024-01-08</a:t>
            </a:fld>
            <a:endParaRPr lang="sv-SE" dirty="0"/>
          </a:p>
        </p:txBody>
      </p:sp>
      <p:sp>
        <p:nvSpPr>
          <p:cNvPr id="32" name="Platshållare för sidfot 31">
            <a:extLst>
              <a:ext uri="{FF2B5EF4-FFF2-40B4-BE49-F238E27FC236}">
                <a16:creationId xmlns:a16="http://schemas.microsoft.com/office/drawing/2014/main" id="{6B9D0581-8355-4EF8-BFAD-60F8669CAD3E}"/>
              </a:ext>
            </a:extLst>
          </p:cNvPr>
          <p:cNvSpPr>
            <a:spLocks noGrp="1"/>
          </p:cNvSpPr>
          <p:nvPr>
            <p:ph type="ftr" sz="quarter" idx="11"/>
          </p:nvPr>
        </p:nvSpPr>
        <p:spPr/>
        <p:txBody>
          <a:bodyPr/>
          <a:lstStyle/>
          <a:p>
            <a:r>
              <a:rPr lang="sv-SE"/>
              <a:t>Föredragshållarens namn/Föreläsningens titel (Ändra via Infoga&gt;Sidhuvud/sidfot, Använd för alla)</a:t>
            </a:r>
            <a:endParaRPr lang="sv-SE" dirty="0"/>
          </a:p>
        </p:txBody>
      </p:sp>
      <p:sp>
        <p:nvSpPr>
          <p:cNvPr id="33" name="Platshållare för bildnummer 32">
            <a:extLst>
              <a:ext uri="{FF2B5EF4-FFF2-40B4-BE49-F238E27FC236}">
                <a16:creationId xmlns:a16="http://schemas.microsoft.com/office/drawing/2014/main" id="{8087AF96-3F3F-4A64-A809-B10F55614F0A}"/>
              </a:ext>
            </a:extLst>
          </p:cNvPr>
          <p:cNvSpPr>
            <a:spLocks noGrp="1"/>
          </p:cNvSpPr>
          <p:nvPr>
            <p:ph type="sldNum" sz="quarter" idx="12"/>
          </p:nvPr>
        </p:nvSpPr>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197263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26" name="Rubrik 1">
            <a:extLst>
              <a:ext uri="{FF2B5EF4-FFF2-40B4-BE49-F238E27FC236}">
                <a16:creationId xmlns:a16="http://schemas.microsoft.com/office/drawing/2014/main" id="{62ED0079-C5E8-4091-9343-2668304E3D7E}"/>
              </a:ext>
            </a:extLst>
          </p:cNvPr>
          <p:cNvSpPr>
            <a:spLocks noGrp="1"/>
          </p:cNvSpPr>
          <p:nvPr>
            <p:ph type="ctrTitle"/>
          </p:nvPr>
        </p:nvSpPr>
        <p:spPr>
          <a:xfrm>
            <a:off x="2592000" y="1548000"/>
            <a:ext cx="6408000" cy="1160920"/>
          </a:xfrm>
        </p:spPr>
        <p:txBody>
          <a:bodyPr anchor="t">
            <a:normAutofit/>
          </a:bodyPr>
          <a:lstStyle>
            <a:lvl1pPr algn="l">
              <a:lnSpc>
                <a:spcPct val="86000"/>
              </a:lnSpc>
              <a:defRPr sz="3600">
                <a:solidFill>
                  <a:schemeClr val="accent1"/>
                </a:solidFill>
              </a:defRPr>
            </a:lvl1pPr>
          </a:lstStyle>
          <a:p>
            <a:r>
              <a:rPr lang="sv-SE" smtClean="0"/>
              <a:t>Klicka här för att ändra format</a:t>
            </a:r>
            <a:endParaRPr lang="sv-SE" dirty="0"/>
          </a:p>
        </p:txBody>
      </p:sp>
      <p:sp>
        <p:nvSpPr>
          <p:cNvPr id="27" name="Underrubrik 2">
            <a:extLst>
              <a:ext uri="{FF2B5EF4-FFF2-40B4-BE49-F238E27FC236}">
                <a16:creationId xmlns:a16="http://schemas.microsoft.com/office/drawing/2014/main" id="{58A91481-FA73-4F1A-947C-55AE830763AE}"/>
              </a:ext>
            </a:extLst>
          </p:cNvPr>
          <p:cNvSpPr>
            <a:spLocks noGrp="1"/>
          </p:cNvSpPr>
          <p:nvPr>
            <p:ph type="subTitle" idx="1"/>
          </p:nvPr>
        </p:nvSpPr>
        <p:spPr>
          <a:xfrm>
            <a:off x="2592000" y="2808000"/>
            <a:ext cx="6408000" cy="1440160"/>
          </a:xfrm>
        </p:spPr>
        <p:txBody>
          <a:bodyPr>
            <a:normAutofit/>
          </a:bodyPr>
          <a:lstStyle>
            <a:lvl1pPr marL="0" indent="0" algn="l">
              <a:lnSpc>
                <a:spcPct val="92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sp>
        <p:nvSpPr>
          <p:cNvPr id="28" name="Platshållare för datum 27">
            <a:extLst>
              <a:ext uri="{FF2B5EF4-FFF2-40B4-BE49-F238E27FC236}">
                <a16:creationId xmlns:a16="http://schemas.microsoft.com/office/drawing/2014/main" id="{E74008CB-0288-41D5-A7EC-8631DCF0851A}"/>
              </a:ext>
            </a:extLst>
          </p:cNvPr>
          <p:cNvSpPr>
            <a:spLocks noGrp="1"/>
          </p:cNvSpPr>
          <p:nvPr>
            <p:ph type="dt" sz="half" idx="10"/>
          </p:nvPr>
        </p:nvSpPr>
        <p:spPr/>
        <p:txBody>
          <a:bodyPr/>
          <a:lstStyle/>
          <a:p>
            <a:fld id="{2B179CA3-43A3-4995-878B-39A1EFD56583}" type="datetime1">
              <a:rPr lang="sv-SE" smtClean="0"/>
              <a:t>2024-01-08</a:t>
            </a:fld>
            <a:endParaRPr lang="sv-SE" dirty="0"/>
          </a:p>
        </p:txBody>
      </p:sp>
      <p:sp>
        <p:nvSpPr>
          <p:cNvPr id="29" name="Platshållare för sidfot 28">
            <a:extLst>
              <a:ext uri="{FF2B5EF4-FFF2-40B4-BE49-F238E27FC236}">
                <a16:creationId xmlns:a16="http://schemas.microsoft.com/office/drawing/2014/main" id="{70B98283-B47E-45CF-983C-BC7C7BA71113}"/>
              </a:ext>
            </a:extLst>
          </p:cNvPr>
          <p:cNvSpPr>
            <a:spLocks noGrp="1"/>
          </p:cNvSpPr>
          <p:nvPr>
            <p:ph type="ftr" sz="quarter" idx="11"/>
          </p:nvPr>
        </p:nvSpPr>
        <p:spPr/>
        <p:txBody>
          <a:bodyPr/>
          <a:lstStyle/>
          <a:p>
            <a:r>
              <a:rPr lang="sv-SE"/>
              <a:t>Föredragshållarens namn/Föreläsningens titel (Ändra via Infoga&gt;Sidhuvud/sidfot, Använd för alla)</a:t>
            </a:r>
            <a:endParaRPr lang="sv-SE" dirty="0"/>
          </a:p>
        </p:txBody>
      </p:sp>
      <p:sp>
        <p:nvSpPr>
          <p:cNvPr id="30" name="Platshållare för bildnummer 29">
            <a:extLst>
              <a:ext uri="{FF2B5EF4-FFF2-40B4-BE49-F238E27FC236}">
                <a16:creationId xmlns:a16="http://schemas.microsoft.com/office/drawing/2014/main" id="{CF809CE6-EA8F-404F-9AF7-99D737AF4FD1}"/>
              </a:ext>
            </a:extLst>
          </p:cNvPr>
          <p:cNvSpPr>
            <a:spLocks noGrp="1"/>
          </p:cNvSpPr>
          <p:nvPr>
            <p:ph type="sldNum" sz="quarter" idx="12"/>
          </p:nvPr>
        </p:nvSpPr>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210722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vsnittsrubrik vit-ljusblå">
    <p:bg>
      <p:bgPr>
        <a:solidFill>
          <a:schemeClr val="bg2"/>
        </a:solidFill>
        <a:effectLst/>
      </p:bgPr>
    </p:bg>
    <p:spTree>
      <p:nvGrpSpPr>
        <p:cNvPr id="1" name=""/>
        <p:cNvGrpSpPr/>
        <p:nvPr/>
      </p:nvGrpSpPr>
      <p:grpSpPr>
        <a:xfrm>
          <a:off x="0" y="0"/>
          <a:ext cx="0" cy="0"/>
          <a:chOff x="0" y="0"/>
          <a:chExt cx="0" cy="0"/>
        </a:xfrm>
      </p:grpSpPr>
      <p:sp>
        <p:nvSpPr>
          <p:cNvPr id="19" name="Rektangel 18">
            <a:extLst>
              <a:ext uri="{FF2B5EF4-FFF2-40B4-BE49-F238E27FC236}">
                <a16:creationId xmlns:a16="http://schemas.microsoft.com/office/drawing/2014/main" id="{0807DC38-E974-41CB-A7A7-E70D71CC55B3}"/>
              </a:ext>
              <a:ext uri="{C183D7F6-B498-43B3-948B-1728B52AA6E4}">
                <adec:decorative xmlns="" xmlns:adec="http://schemas.microsoft.com/office/drawing/2017/decorative" val="1"/>
              </a:ext>
            </a:extLst>
          </p:cNvPr>
          <p:cNvSpPr/>
          <p:nvPr userDrawn="1"/>
        </p:nvSpPr>
        <p:spPr>
          <a:xfrm>
            <a:off x="0" y="0"/>
            <a:ext cx="12192000" cy="7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Platshållare för text 40">
            <a:extLst>
              <a:ext uri="{FF2B5EF4-FFF2-40B4-BE49-F238E27FC236}">
                <a16:creationId xmlns:a16="http://schemas.microsoft.com/office/drawing/2014/main" id="{45FF739B-D283-4629-B76C-60BD421BF993}"/>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
        <p:nvSpPr>
          <p:cNvPr id="26" name="Platshållare för text 40">
            <a:extLst>
              <a:ext uri="{FF2B5EF4-FFF2-40B4-BE49-F238E27FC236}">
                <a16:creationId xmlns:a16="http://schemas.microsoft.com/office/drawing/2014/main" id="{A3235E35-7895-44A4-A10B-ACE9DD69D5B4}"/>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tx2"/>
                </a:solidFill>
              </a:defRPr>
            </a:lvl1pPr>
          </a:lstStyle>
          <a:p>
            <a:pPr lvl="0"/>
            <a:r>
              <a:rPr lang="sv-SE" dirty="0"/>
              <a:t> </a:t>
            </a:r>
          </a:p>
        </p:txBody>
      </p:sp>
      <p:sp>
        <p:nvSpPr>
          <p:cNvPr id="39" name="Rubrik 1">
            <a:extLst>
              <a:ext uri="{FF2B5EF4-FFF2-40B4-BE49-F238E27FC236}">
                <a16:creationId xmlns:a16="http://schemas.microsoft.com/office/drawing/2014/main" id="{BCD0AC5A-035A-4A0A-A6B6-9C57E19A0BF4}"/>
              </a:ext>
              <a:ext uri="{C183D7F6-B498-43B3-948B-1728B52AA6E4}">
                <adec:decorative xmlns="" xmlns:adec="http://schemas.microsoft.com/office/drawing/2017/decorative" val="0"/>
              </a:ext>
            </a:extLst>
          </p:cNvPr>
          <p:cNvSpPr>
            <a:spLocks noGrp="1"/>
          </p:cNvSpPr>
          <p:nvPr>
            <p:ph type="ctrTitle"/>
          </p:nvPr>
        </p:nvSpPr>
        <p:spPr>
          <a:xfrm>
            <a:off x="2592000" y="1548000"/>
            <a:ext cx="6408000" cy="1160920"/>
          </a:xfrm>
        </p:spPr>
        <p:txBody>
          <a:bodyPr anchor="t">
            <a:normAutofit/>
          </a:bodyPr>
          <a:lstStyle>
            <a:lvl1pPr algn="l">
              <a:lnSpc>
                <a:spcPct val="86000"/>
              </a:lnSpc>
              <a:defRPr sz="3600">
                <a:solidFill>
                  <a:schemeClr val="accent1"/>
                </a:solidFill>
              </a:defRPr>
            </a:lvl1pPr>
          </a:lstStyle>
          <a:p>
            <a:r>
              <a:rPr lang="sv-SE" smtClean="0"/>
              <a:t>Klicka här för att ändra format</a:t>
            </a:r>
            <a:endParaRPr lang="sv-SE" dirty="0"/>
          </a:p>
        </p:txBody>
      </p:sp>
      <p:sp>
        <p:nvSpPr>
          <p:cNvPr id="27" name="Underrubrik 2">
            <a:extLst>
              <a:ext uri="{FF2B5EF4-FFF2-40B4-BE49-F238E27FC236}">
                <a16:creationId xmlns:a16="http://schemas.microsoft.com/office/drawing/2014/main" id="{58A91481-FA73-4F1A-947C-55AE830763AE}"/>
              </a:ext>
            </a:extLst>
          </p:cNvPr>
          <p:cNvSpPr>
            <a:spLocks noGrp="1"/>
          </p:cNvSpPr>
          <p:nvPr>
            <p:ph type="subTitle" idx="1"/>
          </p:nvPr>
        </p:nvSpPr>
        <p:spPr>
          <a:xfrm>
            <a:off x="2592000" y="2808000"/>
            <a:ext cx="6408000" cy="1440160"/>
          </a:xfrm>
        </p:spPr>
        <p:txBody>
          <a:bodyPr>
            <a:normAutofit/>
          </a:bodyPr>
          <a:lstStyle>
            <a:lvl1pPr marL="0" indent="0" algn="l">
              <a:lnSpc>
                <a:spcPct val="92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sp>
        <p:nvSpPr>
          <p:cNvPr id="31" name="Platshållare för datum 30">
            <a:extLst>
              <a:ext uri="{FF2B5EF4-FFF2-40B4-BE49-F238E27FC236}">
                <a16:creationId xmlns:a16="http://schemas.microsoft.com/office/drawing/2014/main" id="{11BEBC96-E523-4362-87FD-CDA9E7454FCC}"/>
              </a:ext>
            </a:extLst>
          </p:cNvPr>
          <p:cNvSpPr>
            <a:spLocks noGrp="1"/>
          </p:cNvSpPr>
          <p:nvPr>
            <p:ph type="dt" sz="half" idx="19"/>
          </p:nvPr>
        </p:nvSpPr>
        <p:spPr/>
        <p:txBody>
          <a:bodyPr/>
          <a:lstStyle/>
          <a:p>
            <a:fld id="{AB7B7588-7B59-4940-A73C-9DCA5F5C1268}" type="datetime1">
              <a:rPr lang="sv-SE" smtClean="0"/>
              <a:t>2024-01-08</a:t>
            </a:fld>
            <a:endParaRPr lang="sv-SE" dirty="0"/>
          </a:p>
        </p:txBody>
      </p:sp>
      <p:sp>
        <p:nvSpPr>
          <p:cNvPr id="32" name="Platshållare för sidfot 31">
            <a:extLst>
              <a:ext uri="{FF2B5EF4-FFF2-40B4-BE49-F238E27FC236}">
                <a16:creationId xmlns:a16="http://schemas.microsoft.com/office/drawing/2014/main" id="{2342CF87-62D7-4A1E-93AA-D2F01C3A859C}"/>
              </a:ext>
            </a:extLst>
          </p:cNvPr>
          <p:cNvSpPr>
            <a:spLocks noGrp="1"/>
          </p:cNvSpPr>
          <p:nvPr>
            <p:ph type="ftr" sz="quarter" idx="20"/>
          </p:nvPr>
        </p:nvSpPr>
        <p:spPr/>
        <p:txBody>
          <a:bodyPr/>
          <a:lstStyle>
            <a:lvl1pPr>
              <a:defRPr>
                <a:solidFill>
                  <a:schemeClr val="tx2"/>
                </a:solidFill>
              </a:defRPr>
            </a:lvl1pPr>
          </a:lstStyle>
          <a:p>
            <a:r>
              <a:rPr lang="sv-SE"/>
              <a:t>Föredragshållarens namn/Föreläsningens titel (Ändra via Infoga&gt;Sidhuvud/sidfot, Använd för alla)</a:t>
            </a:r>
            <a:endParaRPr lang="sv-SE" dirty="0"/>
          </a:p>
        </p:txBody>
      </p:sp>
      <p:sp>
        <p:nvSpPr>
          <p:cNvPr id="33" name="Platshållare för bildnummer 32">
            <a:extLst>
              <a:ext uri="{FF2B5EF4-FFF2-40B4-BE49-F238E27FC236}">
                <a16:creationId xmlns:a16="http://schemas.microsoft.com/office/drawing/2014/main" id="{187DB817-A353-40BC-A304-D7B25A8CC76D}"/>
              </a:ext>
            </a:extLst>
          </p:cNvPr>
          <p:cNvSpPr>
            <a:spLocks noGrp="1"/>
          </p:cNvSpPr>
          <p:nvPr>
            <p:ph type="sldNum" sz="quarter" idx="21"/>
          </p:nvPr>
        </p:nvSpPr>
        <p:spPr/>
        <p:txBody>
          <a:bodyPr/>
          <a:lstStyle>
            <a:lvl1pPr>
              <a:defRPr>
                <a:solidFill>
                  <a:schemeClr val="tx2"/>
                </a:solidFill>
              </a:defRPr>
            </a:lvl1p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158748112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vsnittsrubrik ljusblå-vit">
    <p:bg>
      <p:bgRef idx="1001">
        <a:schemeClr val="bg1"/>
      </p:bgRef>
    </p:bg>
    <p:spTree>
      <p:nvGrpSpPr>
        <p:cNvPr id="1" name=""/>
        <p:cNvGrpSpPr/>
        <p:nvPr/>
      </p:nvGrpSpPr>
      <p:grpSpPr>
        <a:xfrm>
          <a:off x="0" y="0"/>
          <a:ext cx="0" cy="0"/>
          <a:chOff x="0" y="0"/>
          <a:chExt cx="0" cy="0"/>
        </a:xfrm>
      </p:grpSpPr>
      <p:sp>
        <p:nvSpPr>
          <p:cNvPr id="28" name="Rektangel 27">
            <a:extLst>
              <a:ext uri="{FF2B5EF4-FFF2-40B4-BE49-F238E27FC236}">
                <a16:creationId xmlns:a16="http://schemas.microsoft.com/office/drawing/2014/main" id="{8598CD3B-87D1-4A59-8D82-C6204D3DCB3D}"/>
              </a:ext>
              <a:ext uri="{C183D7F6-B498-43B3-948B-1728B52AA6E4}">
                <adec:decorative xmlns="" xmlns:adec="http://schemas.microsoft.com/office/drawing/2017/decorative" val="1"/>
              </a:ext>
            </a:extLst>
          </p:cNvPr>
          <p:cNvSpPr/>
          <p:nvPr userDrawn="1"/>
        </p:nvSpPr>
        <p:spPr>
          <a:xfrm>
            <a:off x="0" y="0"/>
            <a:ext cx="12192000" cy="792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text 40">
            <a:extLst>
              <a:ext uri="{FF2B5EF4-FFF2-40B4-BE49-F238E27FC236}">
                <a16:creationId xmlns:a16="http://schemas.microsoft.com/office/drawing/2014/main" id="{A8C626A6-9A0B-46C1-8B8B-DAE3D55266D8}"/>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
        <p:nvSpPr>
          <p:cNvPr id="13" name="Platshållare för text 40">
            <a:extLst>
              <a:ext uri="{FF2B5EF4-FFF2-40B4-BE49-F238E27FC236}">
                <a16:creationId xmlns:a16="http://schemas.microsoft.com/office/drawing/2014/main" id="{F2F6122D-38A2-4373-8335-C3F366E14D19}"/>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tx2"/>
                </a:solidFill>
              </a:defRPr>
            </a:lvl1pPr>
          </a:lstStyle>
          <a:p>
            <a:pPr lvl="0"/>
            <a:r>
              <a:rPr lang="sv-SE" dirty="0"/>
              <a:t> </a:t>
            </a:r>
          </a:p>
        </p:txBody>
      </p:sp>
      <p:sp>
        <p:nvSpPr>
          <p:cNvPr id="30" name="Rubrik 1">
            <a:extLst>
              <a:ext uri="{FF2B5EF4-FFF2-40B4-BE49-F238E27FC236}">
                <a16:creationId xmlns:a16="http://schemas.microsoft.com/office/drawing/2014/main" id="{8F348001-4BE9-4A5A-9A6B-B31615701D13}"/>
              </a:ext>
            </a:extLst>
          </p:cNvPr>
          <p:cNvSpPr>
            <a:spLocks noGrp="1"/>
          </p:cNvSpPr>
          <p:nvPr>
            <p:ph type="ctrTitle"/>
          </p:nvPr>
        </p:nvSpPr>
        <p:spPr>
          <a:xfrm>
            <a:off x="2592000" y="1548000"/>
            <a:ext cx="6408000" cy="1160920"/>
          </a:xfrm>
        </p:spPr>
        <p:txBody>
          <a:bodyPr anchor="t">
            <a:normAutofit/>
          </a:bodyPr>
          <a:lstStyle>
            <a:lvl1pPr algn="l">
              <a:lnSpc>
                <a:spcPct val="86000"/>
              </a:lnSpc>
              <a:defRPr sz="3600">
                <a:solidFill>
                  <a:schemeClr val="accent1"/>
                </a:solidFill>
              </a:defRPr>
            </a:lvl1pPr>
          </a:lstStyle>
          <a:p>
            <a:r>
              <a:rPr lang="sv-SE" smtClean="0"/>
              <a:t>Klicka här för att ändra format</a:t>
            </a:r>
            <a:endParaRPr lang="sv-SE" dirty="0"/>
          </a:p>
        </p:txBody>
      </p:sp>
      <p:sp>
        <p:nvSpPr>
          <p:cNvPr id="27" name="Underrubrik 2">
            <a:extLst>
              <a:ext uri="{FF2B5EF4-FFF2-40B4-BE49-F238E27FC236}">
                <a16:creationId xmlns:a16="http://schemas.microsoft.com/office/drawing/2014/main" id="{58A91481-FA73-4F1A-947C-55AE830763AE}"/>
              </a:ext>
            </a:extLst>
          </p:cNvPr>
          <p:cNvSpPr>
            <a:spLocks noGrp="1"/>
          </p:cNvSpPr>
          <p:nvPr>
            <p:ph type="subTitle" idx="1"/>
          </p:nvPr>
        </p:nvSpPr>
        <p:spPr>
          <a:xfrm>
            <a:off x="2592000" y="2808000"/>
            <a:ext cx="6408000" cy="1440160"/>
          </a:xfrm>
        </p:spPr>
        <p:txBody>
          <a:bodyPr>
            <a:normAutofit/>
          </a:bodyPr>
          <a:lstStyle>
            <a:lvl1pPr marL="0" indent="0" algn="l">
              <a:lnSpc>
                <a:spcPct val="92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dirty="0"/>
          </a:p>
        </p:txBody>
      </p:sp>
      <p:sp>
        <p:nvSpPr>
          <p:cNvPr id="2" name="Platshållare för datum 1">
            <a:extLst>
              <a:ext uri="{FF2B5EF4-FFF2-40B4-BE49-F238E27FC236}">
                <a16:creationId xmlns:a16="http://schemas.microsoft.com/office/drawing/2014/main" id="{0A614A4C-68EF-4A7A-992B-299355FDE698}"/>
              </a:ext>
            </a:extLst>
          </p:cNvPr>
          <p:cNvSpPr>
            <a:spLocks noGrp="1"/>
          </p:cNvSpPr>
          <p:nvPr>
            <p:ph type="dt" sz="half" idx="19"/>
          </p:nvPr>
        </p:nvSpPr>
        <p:spPr/>
        <p:txBody>
          <a:bodyPr/>
          <a:lstStyle/>
          <a:p>
            <a:fld id="{8A336AAD-3A6F-4BE5-9A4E-98FCE2B0B06B}" type="datetime1">
              <a:rPr lang="sv-SE" smtClean="0"/>
              <a:t>2024-01-08</a:t>
            </a:fld>
            <a:endParaRPr lang="sv-SE" dirty="0"/>
          </a:p>
        </p:txBody>
      </p:sp>
      <p:sp>
        <p:nvSpPr>
          <p:cNvPr id="14" name="Platshållare för sidfot 31">
            <a:extLst>
              <a:ext uri="{FF2B5EF4-FFF2-40B4-BE49-F238E27FC236}">
                <a16:creationId xmlns:a16="http://schemas.microsoft.com/office/drawing/2014/main" id="{7D828000-0FA4-40D7-A999-3189BAF0BF21}"/>
              </a:ext>
            </a:extLst>
          </p:cNvPr>
          <p:cNvSpPr>
            <a:spLocks noGrp="1"/>
          </p:cNvSpPr>
          <p:nvPr>
            <p:ph type="ftr" sz="quarter" idx="20"/>
          </p:nvPr>
        </p:nvSpPr>
        <p:spPr>
          <a:xfrm>
            <a:off x="6140623" y="327804"/>
            <a:ext cx="5355977" cy="364892"/>
          </a:xfrm>
        </p:spPr>
        <p:txBody>
          <a:bodyPr/>
          <a:lstStyle>
            <a:lvl1pPr>
              <a:defRPr>
                <a:solidFill>
                  <a:schemeClr val="tx2"/>
                </a:solidFill>
              </a:defRPr>
            </a:lvl1pPr>
          </a:lstStyle>
          <a:p>
            <a:r>
              <a:rPr lang="sv-SE" dirty="0"/>
              <a:t>Föredragshållarens namn/Föreläsningens titel (Ändra via Infoga&gt;Sidhuvud/sidfot, Använd för alla)</a:t>
            </a:r>
          </a:p>
        </p:txBody>
      </p:sp>
      <p:sp>
        <p:nvSpPr>
          <p:cNvPr id="15" name="Platshållare för bildnummer 32">
            <a:extLst>
              <a:ext uri="{FF2B5EF4-FFF2-40B4-BE49-F238E27FC236}">
                <a16:creationId xmlns:a16="http://schemas.microsoft.com/office/drawing/2014/main" id="{3792D570-6ADD-43E2-BBFE-0DD8CBCBB6AC}"/>
              </a:ext>
            </a:extLst>
          </p:cNvPr>
          <p:cNvSpPr>
            <a:spLocks noGrp="1"/>
          </p:cNvSpPr>
          <p:nvPr>
            <p:ph type="sldNum" sz="quarter" idx="21"/>
          </p:nvPr>
        </p:nvSpPr>
        <p:spPr>
          <a:xfrm>
            <a:off x="11614763" y="327801"/>
            <a:ext cx="360000" cy="359770"/>
          </a:xfrm>
        </p:spPr>
        <p:txBody>
          <a:bodyPr/>
          <a:lstStyle>
            <a:lvl1pPr>
              <a:defRPr>
                <a:solidFill>
                  <a:schemeClr val="tx2"/>
                </a:solidFill>
              </a:defRPr>
            </a:lvl1p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131229469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itatsida">
    <p:bg>
      <p:bgPr>
        <a:solidFill>
          <a:schemeClr val="accent3"/>
        </a:solidFill>
        <a:effectLst/>
      </p:bgPr>
    </p:bg>
    <p:spTree>
      <p:nvGrpSpPr>
        <p:cNvPr id="1" name=""/>
        <p:cNvGrpSpPr/>
        <p:nvPr/>
      </p:nvGrpSpPr>
      <p:grpSpPr>
        <a:xfrm>
          <a:off x="0" y="0"/>
          <a:ext cx="0" cy="0"/>
          <a:chOff x="0" y="0"/>
          <a:chExt cx="0" cy="0"/>
        </a:xfrm>
      </p:grpSpPr>
      <p:sp>
        <p:nvSpPr>
          <p:cNvPr id="23" name="Rektangel 22">
            <a:extLst>
              <a:ext uri="{FF2B5EF4-FFF2-40B4-BE49-F238E27FC236}">
                <a16:creationId xmlns:a16="http://schemas.microsoft.com/office/drawing/2014/main" id="{EFFE34A1-AB51-4CAB-BA33-DA4842EF3B08}"/>
              </a:ext>
              <a:ext uri="{C183D7F6-B498-43B3-948B-1728B52AA6E4}">
                <adec:decorative xmlns="" xmlns:adec="http://schemas.microsoft.com/office/drawing/2017/decorative" val="1"/>
              </a:ext>
            </a:extLst>
          </p:cNvPr>
          <p:cNvSpPr/>
          <p:nvPr userDrawn="1"/>
        </p:nvSpPr>
        <p:spPr>
          <a:xfrm>
            <a:off x="0" y="0"/>
            <a:ext cx="12192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4" name="Rak koppling 3">
            <a:extLst>
              <a:ext uri="{FF2B5EF4-FFF2-40B4-BE49-F238E27FC236}">
                <a16:creationId xmlns:a16="http://schemas.microsoft.com/office/drawing/2014/main" id="{C5F6F913-2340-4754-9113-F288F08B87CF}"/>
              </a:ext>
              <a:ext uri="{C183D7F6-B498-43B3-948B-1728B52AA6E4}">
                <adec:decorative xmlns="" xmlns:adec="http://schemas.microsoft.com/office/drawing/2017/decorative" val="1"/>
              </a:ext>
            </a:extLst>
          </p:cNvPr>
          <p:cNvCxnSpPr>
            <a:cxnSpLocks/>
          </p:cNvCxnSpPr>
          <p:nvPr userDrawn="1"/>
        </p:nvCxnSpPr>
        <p:spPr>
          <a:xfrm>
            <a:off x="2407550" y="1612758"/>
            <a:ext cx="0" cy="3272668"/>
          </a:xfrm>
          <a:prstGeom prst="line">
            <a:avLst/>
          </a:prstGeom>
          <a:ln>
            <a:solidFill>
              <a:schemeClr val="accent3">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17" name="Platshållare för text 40">
            <a:extLst>
              <a:ext uri="{FF2B5EF4-FFF2-40B4-BE49-F238E27FC236}">
                <a16:creationId xmlns:a16="http://schemas.microsoft.com/office/drawing/2014/main" id="{C7177D18-3F63-46CE-8CD4-96A904886BA4}"/>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bg2"/>
                </a:solidFill>
              </a:defRPr>
            </a:lvl1pPr>
          </a:lstStyle>
          <a:p>
            <a:pPr lvl="0"/>
            <a:r>
              <a:rPr lang="sv-SE" dirty="0"/>
              <a:t> </a:t>
            </a:r>
          </a:p>
        </p:txBody>
      </p:sp>
      <p:sp>
        <p:nvSpPr>
          <p:cNvPr id="14" name="Rubrik 2">
            <a:extLst>
              <a:ext uri="{FF2B5EF4-FFF2-40B4-BE49-F238E27FC236}">
                <a16:creationId xmlns:a16="http://schemas.microsoft.com/office/drawing/2014/main" id="{B372EA5A-34CE-4C4E-B10B-C13DE018FF6E}"/>
              </a:ext>
            </a:extLst>
          </p:cNvPr>
          <p:cNvSpPr>
            <a:spLocks noGrp="1"/>
          </p:cNvSpPr>
          <p:nvPr>
            <p:ph type="title" hasCustomPrompt="1"/>
          </p:nvPr>
        </p:nvSpPr>
        <p:spPr>
          <a:xfrm>
            <a:off x="2583650" y="1504800"/>
            <a:ext cx="7199999" cy="2896362"/>
          </a:xfrm>
        </p:spPr>
        <p:txBody>
          <a:bodyPr/>
          <a:lstStyle>
            <a:lvl1pPr>
              <a:lnSpc>
                <a:spcPct val="118000"/>
              </a:lnSpc>
              <a:defRPr lang="sv-SE" sz="3200" b="0" i="1" kern="1200" dirty="0">
                <a:solidFill>
                  <a:schemeClr val="accent3">
                    <a:lumMod val="10000"/>
                    <a:lumOff val="90000"/>
                  </a:schemeClr>
                </a:solidFill>
                <a:latin typeface="+mn-lt"/>
                <a:ea typeface="+mn-ea"/>
                <a:cs typeface="+mn-cs"/>
              </a:defRPr>
            </a:lvl1pPr>
          </a:lstStyle>
          <a:p>
            <a:r>
              <a:rPr lang="sv-SE" dirty="0"/>
              <a:t>Citat.</a:t>
            </a:r>
          </a:p>
        </p:txBody>
      </p:sp>
      <p:sp>
        <p:nvSpPr>
          <p:cNvPr id="6" name="Platshållare för text 5">
            <a:extLst>
              <a:ext uri="{FF2B5EF4-FFF2-40B4-BE49-F238E27FC236}">
                <a16:creationId xmlns:a16="http://schemas.microsoft.com/office/drawing/2014/main" id="{459B5EC0-7D68-4503-96C6-B8C253CD2D58}"/>
              </a:ext>
            </a:extLst>
          </p:cNvPr>
          <p:cNvSpPr>
            <a:spLocks noGrp="1"/>
          </p:cNvSpPr>
          <p:nvPr>
            <p:ph type="body" sz="quarter" idx="10" hasCustomPrompt="1"/>
          </p:nvPr>
        </p:nvSpPr>
        <p:spPr>
          <a:xfrm>
            <a:off x="2567607" y="4581128"/>
            <a:ext cx="7200000" cy="304298"/>
          </a:xfrm>
        </p:spPr>
        <p:txBody>
          <a:bodyPr anchor="b">
            <a:noAutofit/>
          </a:bodyPr>
          <a:lstStyle>
            <a:lvl1pPr marL="0" indent="0" algn="l">
              <a:lnSpc>
                <a:spcPct val="100000"/>
              </a:lnSpc>
              <a:buNone/>
              <a:defRPr sz="1800">
                <a:solidFill>
                  <a:schemeClr val="accent3">
                    <a:lumMod val="10000"/>
                    <a:lumOff val="90000"/>
                  </a:schemeClr>
                </a:solidFill>
              </a:defRPr>
            </a:lvl1pPr>
            <a:lvl2pPr marL="241200" indent="0">
              <a:buNone/>
              <a:defRPr/>
            </a:lvl2pPr>
          </a:lstStyle>
          <a:p>
            <a:pPr lvl="0"/>
            <a:r>
              <a:rPr lang="sv-SE" dirty="0"/>
              <a:t>Citatets källa</a:t>
            </a:r>
          </a:p>
        </p:txBody>
      </p:sp>
      <p:sp>
        <p:nvSpPr>
          <p:cNvPr id="2" name="Platshållare för datum 1">
            <a:extLst>
              <a:ext uri="{FF2B5EF4-FFF2-40B4-BE49-F238E27FC236}">
                <a16:creationId xmlns:a16="http://schemas.microsoft.com/office/drawing/2014/main" id="{7BC859F2-9DF1-4023-9E26-482653EED7B3}"/>
              </a:ext>
            </a:extLst>
          </p:cNvPr>
          <p:cNvSpPr>
            <a:spLocks noGrp="1"/>
          </p:cNvSpPr>
          <p:nvPr>
            <p:ph type="dt" sz="half" idx="19"/>
          </p:nvPr>
        </p:nvSpPr>
        <p:spPr/>
        <p:txBody>
          <a:bodyPr/>
          <a:lstStyle/>
          <a:p>
            <a:fld id="{8A336AAD-3A6F-4BE5-9A4E-98FCE2B0B06B}" type="datetime1">
              <a:rPr lang="sv-SE" smtClean="0"/>
              <a:t>2024-01-08</a:t>
            </a:fld>
            <a:endParaRPr lang="sv-SE" dirty="0"/>
          </a:p>
        </p:txBody>
      </p:sp>
      <p:sp>
        <p:nvSpPr>
          <p:cNvPr id="18" name="Platshållare för sidfot 31">
            <a:extLst>
              <a:ext uri="{FF2B5EF4-FFF2-40B4-BE49-F238E27FC236}">
                <a16:creationId xmlns:a16="http://schemas.microsoft.com/office/drawing/2014/main" id="{337E44D1-D915-41AB-8F1B-68903917187F}"/>
              </a:ext>
            </a:extLst>
          </p:cNvPr>
          <p:cNvSpPr>
            <a:spLocks noGrp="1"/>
          </p:cNvSpPr>
          <p:nvPr>
            <p:ph type="ftr" sz="quarter" idx="20"/>
          </p:nvPr>
        </p:nvSpPr>
        <p:spPr>
          <a:xfrm>
            <a:off x="6140623" y="327804"/>
            <a:ext cx="5355977" cy="364892"/>
          </a:xfrm>
        </p:spPr>
        <p:txBody>
          <a:bodyPr/>
          <a:lstStyle>
            <a:lvl1pPr>
              <a:defRPr>
                <a:solidFill>
                  <a:schemeClr val="bg2"/>
                </a:solidFill>
              </a:defRPr>
            </a:lvl1pPr>
          </a:lstStyle>
          <a:p>
            <a:r>
              <a:rPr lang="sv-SE" dirty="0"/>
              <a:t>Föredragshållarens namn/Föreläsningens titel (Ändra via Infoga&gt;Sidhuvud/sidfot, Använd för alla)</a:t>
            </a:r>
          </a:p>
        </p:txBody>
      </p:sp>
      <p:sp>
        <p:nvSpPr>
          <p:cNvPr id="19" name="Platshållare för bildnummer 32">
            <a:extLst>
              <a:ext uri="{FF2B5EF4-FFF2-40B4-BE49-F238E27FC236}">
                <a16:creationId xmlns:a16="http://schemas.microsoft.com/office/drawing/2014/main" id="{FAFB1474-89A2-4329-A95D-ED8E3F3431A1}"/>
              </a:ext>
            </a:extLst>
          </p:cNvPr>
          <p:cNvSpPr>
            <a:spLocks noGrp="1"/>
          </p:cNvSpPr>
          <p:nvPr>
            <p:ph type="sldNum" sz="quarter" idx="21"/>
          </p:nvPr>
        </p:nvSpPr>
        <p:spPr>
          <a:xfrm>
            <a:off x="11614763" y="327801"/>
            <a:ext cx="360000" cy="359770"/>
          </a:xfrm>
        </p:spPr>
        <p:txBody>
          <a:bodyPr/>
          <a:lstStyle>
            <a:lvl1pPr>
              <a:defRPr>
                <a:solidFill>
                  <a:schemeClr val="bg2"/>
                </a:solidFill>
              </a:defRPr>
            </a:lvl1pPr>
          </a:lstStyle>
          <a:p>
            <a:fld id="{F4882AB4-7500-4802-830D-10DB75A603ED}" type="slidenum">
              <a:rPr lang="sv-SE" smtClean="0"/>
              <a:pPr/>
              <a:t>‹#›</a:t>
            </a:fld>
            <a:endParaRPr lang="sv-SE" dirty="0"/>
          </a:p>
        </p:txBody>
      </p:sp>
      <p:sp>
        <p:nvSpPr>
          <p:cNvPr id="11" name="Platshållare för text 40">
            <a:extLst>
              <a:ext uri="{FF2B5EF4-FFF2-40B4-BE49-F238E27FC236}">
                <a16:creationId xmlns:a16="http://schemas.microsoft.com/office/drawing/2014/main" id="{6BC388A9-220D-4E27-9F58-1490170F918C}"/>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Tree>
    <p:extLst>
      <p:ext uri="{BB962C8B-B14F-4D97-AF65-F5344CB8AC3E}">
        <p14:creationId xmlns:p14="http://schemas.microsoft.com/office/powerpoint/2010/main" val="409986914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vå delar">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BED59A78-0C9C-4C28-80EC-0E4B200F0716}"/>
              </a:ext>
              <a:ext uri="{C183D7F6-B498-43B3-948B-1728B52AA6E4}">
                <adec:decorative xmlns="" xmlns:adec="http://schemas.microsoft.com/office/drawing/2017/decorative" val="1"/>
              </a:ext>
            </a:extLst>
          </p:cNvPr>
          <p:cNvSpPr/>
          <p:nvPr userDrawn="1"/>
        </p:nvSpPr>
        <p:spPr>
          <a:xfrm>
            <a:off x="0" y="0"/>
            <a:ext cx="12192000" cy="792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text 40">
            <a:extLst>
              <a:ext uri="{FF2B5EF4-FFF2-40B4-BE49-F238E27FC236}">
                <a16:creationId xmlns:a16="http://schemas.microsoft.com/office/drawing/2014/main" id="{0177BA5E-979E-4F2D-9445-B8E3427C78F9}"/>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tx2"/>
                </a:solidFill>
              </a:defRPr>
            </a:lvl1pPr>
          </a:lstStyle>
          <a:p>
            <a:pPr lvl="0"/>
            <a:r>
              <a:rPr lang="sv-SE" dirty="0"/>
              <a:t> </a:t>
            </a:r>
          </a:p>
        </p:txBody>
      </p:sp>
      <p:sp>
        <p:nvSpPr>
          <p:cNvPr id="5" name="Rubrik 4">
            <a:extLst>
              <a:ext uri="{FF2B5EF4-FFF2-40B4-BE49-F238E27FC236}">
                <a16:creationId xmlns:a16="http://schemas.microsoft.com/office/drawing/2014/main" id="{48B76808-3CDD-4919-A6D6-EF28E281F730}"/>
              </a:ext>
            </a:extLst>
          </p:cNvPr>
          <p:cNvSpPr>
            <a:spLocks noGrp="1"/>
          </p:cNvSpPr>
          <p:nvPr>
            <p:ph type="title"/>
          </p:nvPr>
        </p:nvSpPr>
        <p:spPr/>
        <p:txBody>
          <a:bodyPr/>
          <a:lstStyle/>
          <a:p>
            <a:r>
              <a:rPr lang="sv-SE" smtClean="0"/>
              <a:t>Klicka här för att ändra format</a:t>
            </a:r>
            <a:endParaRPr lang="sv-SE" dirty="0"/>
          </a:p>
        </p:txBody>
      </p:sp>
      <p:sp>
        <p:nvSpPr>
          <p:cNvPr id="3" name="Platshållare för innehåll 2">
            <a:extLst>
              <a:ext uri="{FF2B5EF4-FFF2-40B4-BE49-F238E27FC236}">
                <a16:creationId xmlns:a16="http://schemas.microsoft.com/office/drawing/2014/main" id="{31BA658D-7E57-4650-A5CA-1887C546AE4D}"/>
              </a:ext>
            </a:extLst>
          </p:cNvPr>
          <p:cNvSpPr>
            <a:spLocks noGrp="1"/>
          </p:cNvSpPr>
          <p:nvPr>
            <p:ph sz="half" idx="1"/>
          </p:nvPr>
        </p:nvSpPr>
        <p:spPr>
          <a:xfrm>
            <a:off x="828000" y="2636912"/>
            <a:ext cx="5112000" cy="360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a:extLst>
              <a:ext uri="{FF2B5EF4-FFF2-40B4-BE49-F238E27FC236}">
                <a16:creationId xmlns:a16="http://schemas.microsoft.com/office/drawing/2014/main" id="{256D0AD2-7086-42B3-A9CE-45EC82879056}"/>
              </a:ext>
            </a:extLst>
          </p:cNvPr>
          <p:cNvSpPr>
            <a:spLocks noGrp="1"/>
          </p:cNvSpPr>
          <p:nvPr>
            <p:ph sz="half" idx="2"/>
          </p:nvPr>
        </p:nvSpPr>
        <p:spPr>
          <a:xfrm>
            <a:off x="6290542" y="2636912"/>
            <a:ext cx="5112000" cy="36000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28" name="Platshållare för datum 27">
            <a:extLst>
              <a:ext uri="{FF2B5EF4-FFF2-40B4-BE49-F238E27FC236}">
                <a16:creationId xmlns:a16="http://schemas.microsoft.com/office/drawing/2014/main" id="{08356797-25AD-4A46-BECA-966ACF3F7BF7}"/>
              </a:ext>
            </a:extLst>
          </p:cNvPr>
          <p:cNvSpPr>
            <a:spLocks noGrp="1"/>
          </p:cNvSpPr>
          <p:nvPr>
            <p:ph type="dt" sz="half" idx="19"/>
          </p:nvPr>
        </p:nvSpPr>
        <p:spPr/>
        <p:txBody>
          <a:bodyPr/>
          <a:lstStyle/>
          <a:p>
            <a:fld id="{1BA2C047-6080-4B7F-8B8C-BFED33E87341}" type="datetime1">
              <a:rPr lang="sv-SE" smtClean="0"/>
              <a:t>2024-01-08</a:t>
            </a:fld>
            <a:endParaRPr lang="sv-SE" dirty="0"/>
          </a:p>
        </p:txBody>
      </p:sp>
      <p:sp>
        <p:nvSpPr>
          <p:cNvPr id="12" name="Platshållare för sidfot 31">
            <a:extLst>
              <a:ext uri="{FF2B5EF4-FFF2-40B4-BE49-F238E27FC236}">
                <a16:creationId xmlns:a16="http://schemas.microsoft.com/office/drawing/2014/main" id="{CCEC4D66-8B05-4AAD-8320-EC589533DDCD}"/>
              </a:ext>
            </a:extLst>
          </p:cNvPr>
          <p:cNvSpPr>
            <a:spLocks noGrp="1"/>
          </p:cNvSpPr>
          <p:nvPr>
            <p:ph type="ftr" sz="quarter" idx="20"/>
          </p:nvPr>
        </p:nvSpPr>
        <p:spPr>
          <a:xfrm>
            <a:off x="6140623" y="327804"/>
            <a:ext cx="5355977" cy="364892"/>
          </a:xfrm>
        </p:spPr>
        <p:txBody>
          <a:bodyPr/>
          <a:lstStyle>
            <a:lvl1pPr>
              <a:defRPr>
                <a:solidFill>
                  <a:schemeClr val="tx2"/>
                </a:solidFill>
              </a:defRPr>
            </a:lvl1pPr>
          </a:lstStyle>
          <a:p>
            <a:r>
              <a:rPr lang="sv-SE" dirty="0"/>
              <a:t>Föredragshållarens namn/Föreläsningens titel (Ändra via Infoga&gt;Sidhuvud/sidfot, Använd för alla)</a:t>
            </a:r>
          </a:p>
        </p:txBody>
      </p:sp>
      <p:sp>
        <p:nvSpPr>
          <p:cNvPr id="13" name="Platshållare för bildnummer 32">
            <a:extLst>
              <a:ext uri="{FF2B5EF4-FFF2-40B4-BE49-F238E27FC236}">
                <a16:creationId xmlns:a16="http://schemas.microsoft.com/office/drawing/2014/main" id="{0A68A374-B021-496C-8B12-5FB47C28EA08}"/>
              </a:ext>
            </a:extLst>
          </p:cNvPr>
          <p:cNvSpPr>
            <a:spLocks noGrp="1"/>
          </p:cNvSpPr>
          <p:nvPr>
            <p:ph type="sldNum" sz="quarter" idx="21"/>
          </p:nvPr>
        </p:nvSpPr>
        <p:spPr>
          <a:xfrm>
            <a:off x="11614763" y="327801"/>
            <a:ext cx="360000" cy="359770"/>
          </a:xfrm>
        </p:spPr>
        <p:txBody>
          <a:bodyPr/>
          <a:lstStyle>
            <a:lvl1pPr>
              <a:defRPr>
                <a:solidFill>
                  <a:schemeClr val="tx2"/>
                </a:solidFill>
              </a:defRPr>
            </a:lvl1pPr>
          </a:lstStyle>
          <a:p>
            <a:fld id="{F4882AB4-7500-4802-830D-10DB75A603ED}" type="slidenum">
              <a:rPr lang="sv-SE" smtClean="0"/>
              <a:pPr/>
              <a:t>‹#›</a:t>
            </a:fld>
            <a:endParaRPr lang="sv-SE" dirty="0"/>
          </a:p>
        </p:txBody>
      </p:sp>
      <p:sp>
        <p:nvSpPr>
          <p:cNvPr id="16" name="Platshållare för text 40">
            <a:extLst>
              <a:ext uri="{FF2B5EF4-FFF2-40B4-BE49-F238E27FC236}">
                <a16:creationId xmlns:a16="http://schemas.microsoft.com/office/drawing/2014/main" id="{4334FE6B-7C16-4E6A-A3B7-51E1525DCC22}"/>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Tree>
    <p:extLst>
      <p:ext uri="{BB962C8B-B14F-4D97-AF65-F5344CB8AC3E}">
        <p14:creationId xmlns:p14="http://schemas.microsoft.com/office/powerpoint/2010/main" val="4288205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xt vänster, bild höger">
    <p:spTree>
      <p:nvGrpSpPr>
        <p:cNvPr id="1" name=""/>
        <p:cNvGrpSpPr/>
        <p:nvPr/>
      </p:nvGrpSpPr>
      <p:grpSpPr>
        <a:xfrm>
          <a:off x="0" y="0"/>
          <a:ext cx="0" cy="0"/>
          <a:chOff x="0" y="0"/>
          <a:chExt cx="0" cy="0"/>
        </a:xfrm>
      </p:grpSpPr>
      <p:sp>
        <p:nvSpPr>
          <p:cNvPr id="11" name="Platshållare för bild 2">
            <a:extLst>
              <a:ext uri="{FF2B5EF4-FFF2-40B4-BE49-F238E27FC236}">
                <a16:creationId xmlns:a16="http://schemas.microsoft.com/office/drawing/2014/main" id="{18D787A3-79CF-471A-9E86-68F43F232BC6}"/>
              </a:ext>
            </a:extLst>
          </p:cNvPr>
          <p:cNvSpPr>
            <a:spLocks noGrp="1"/>
          </p:cNvSpPr>
          <p:nvPr>
            <p:ph type="pic" idx="1" hasCustomPrompt="1"/>
          </p:nvPr>
        </p:nvSpPr>
        <p:spPr>
          <a:xfrm>
            <a:off x="6252000" y="0"/>
            <a:ext cx="5940000" cy="6858000"/>
          </a:xfrm>
          <a:solidFill>
            <a:schemeClr val="bg1">
              <a:lumMod val="85000"/>
            </a:schemeClr>
          </a:solidFill>
        </p:spPr>
        <p:txBody>
          <a:bodyPr anchor="b"/>
          <a:lstStyle>
            <a:lvl1pPr marL="0" indent="0" algn="ctr">
              <a:buNone/>
              <a:defRPr sz="1100" b="0">
                <a:solidFill>
                  <a:schemeClr val="tx1">
                    <a:lumMod val="50000"/>
                    <a:lumOff val="50000"/>
                  </a:schemeClr>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Använd bildbanken för att infoga en bild. För att byta ut bilden, välj ”Ångra” och infoga sedan en annan bild från bildbanken. Går inte det, radera bilden innan ny bild infogas.</a:t>
            </a:r>
            <a:br>
              <a:rPr lang="sv-SE" dirty="0"/>
            </a:br>
            <a:r>
              <a:rPr lang="sv-SE" dirty="0"/>
              <a:t>Hamnar bilden framför och döljer allt, välj ”Återställ” på Start-fliken.</a:t>
            </a:r>
          </a:p>
        </p:txBody>
      </p:sp>
      <p:sp>
        <p:nvSpPr>
          <p:cNvPr id="18" name="Platshållare för text 4">
            <a:extLst>
              <a:ext uri="{FF2B5EF4-FFF2-40B4-BE49-F238E27FC236}">
                <a16:creationId xmlns:a16="http://schemas.microsoft.com/office/drawing/2014/main" id="{C2B56E16-AF2B-494F-92EE-FBF2667C7CC5}"/>
              </a:ext>
              <a:ext uri="{C183D7F6-B498-43B3-948B-1728B52AA6E4}">
                <adec:decorative xmlns="" xmlns:adec="http://schemas.microsoft.com/office/drawing/2017/decorative" val="1"/>
              </a:ext>
            </a:extLst>
          </p:cNvPr>
          <p:cNvSpPr>
            <a:spLocks noGrp="1"/>
          </p:cNvSpPr>
          <p:nvPr>
            <p:ph type="body" sz="quarter" idx="12" hasCustomPrompt="1"/>
          </p:nvPr>
        </p:nvSpPr>
        <p:spPr>
          <a:xfrm>
            <a:off x="1" y="0"/>
            <a:ext cx="12191999" cy="792000"/>
          </a:xfrm>
          <a:solidFill>
            <a:srgbClr val="003C50">
              <a:alpha val="80000"/>
            </a:srgbClr>
          </a:solidFill>
        </p:spPr>
        <p:txBody>
          <a:bodyPr/>
          <a:lstStyle>
            <a:lvl1pPr marL="0" indent="0">
              <a:buNone/>
              <a:defRPr sz="100"/>
            </a:lvl1pPr>
          </a:lstStyle>
          <a:p>
            <a:pPr lvl="0"/>
            <a:r>
              <a:rPr lang="sv-SE" dirty="0"/>
              <a:t> </a:t>
            </a:r>
          </a:p>
        </p:txBody>
      </p:sp>
      <p:sp>
        <p:nvSpPr>
          <p:cNvPr id="15" name="Platshållare för text 40">
            <a:extLst>
              <a:ext uri="{FF2B5EF4-FFF2-40B4-BE49-F238E27FC236}">
                <a16:creationId xmlns:a16="http://schemas.microsoft.com/office/drawing/2014/main" id="{C7B96F67-A5F7-4E1F-A62E-67412A99EB46}"/>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bg1"/>
          </a:solidFill>
          <a:ln>
            <a:noFill/>
          </a:ln>
        </p:spPr>
        <p:txBody>
          <a:bodyPr>
            <a:normAutofit/>
          </a:bodyPr>
          <a:lstStyle>
            <a:lvl1pPr marL="0" indent="0">
              <a:buNone/>
              <a:defRPr sz="200">
                <a:solidFill>
                  <a:schemeClr val="bg2"/>
                </a:solidFill>
              </a:defRPr>
            </a:lvl1pPr>
          </a:lstStyle>
          <a:p>
            <a:pPr lvl="0"/>
            <a:r>
              <a:rPr lang="sv-SE" dirty="0"/>
              <a:t> </a:t>
            </a:r>
          </a:p>
        </p:txBody>
      </p:sp>
      <p:sp>
        <p:nvSpPr>
          <p:cNvPr id="19" name="Platshållare för text 40">
            <a:extLst>
              <a:ext uri="{FF2B5EF4-FFF2-40B4-BE49-F238E27FC236}">
                <a16:creationId xmlns:a16="http://schemas.microsoft.com/office/drawing/2014/main" id="{E7574B2B-6F79-4443-BFFF-1EE4C1D0C9E7}"/>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7600" y="170475"/>
            <a:ext cx="1018400" cy="482400"/>
          </a:xfrm>
          <a:blipFill>
            <a:blip r:embed="rId2"/>
            <a:stretch>
              <a:fillRect/>
            </a:stretch>
          </a:blipFill>
        </p:spPr>
        <p:txBody>
          <a:bodyPr>
            <a:normAutofit/>
          </a:bodyPr>
          <a:lstStyle>
            <a:lvl1pPr marL="0" indent="0">
              <a:buNone/>
              <a:defRPr sz="200"/>
            </a:lvl1pPr>
          </a:lstStyle>
          <a:p>
            <a:pPr lvl="0"/>
            <a:r>
              <a:rPr lang="sv-SE" dirty="0"/>
              <a:t> </a:t>
            </a:r>
          </a:p>
        </p:txBody>
      </p:sp>
      <p:sp>
        <p:nvSpPr>
          <p:cNvPr id="2" name="Rubrik 1">
            <a:extLst>
              <a:ext uri="{FF2B5EF4-FFF2-40B4-BE49-F238E27FC236}">
                <a16:creationId xmlns:a16="http://schemas.microsoft.com/office/drawing/2014/main" id="{C242130D-36F3-45D5-AE2C-E3CA80881A2E}"/>
              </a:ext>
            </a:extLst>
          </p:cNvPr>
          <p:cNvSpPr>
            <a:spLocks noGrp="1"/>
          </p:cNvSpPr>
          <p:nvPr>
            <p:ph type="title"/>
          </p:nvPr>
        </p:nvSpPr>
        <p:spPr>
          <a:xfrm>
            <a:off x="828000" y="1548000"/>
            <a:ext cx="5112197" cy="1066390"/>
          </a:xfrm>
        </p:spPr>
        <p:txBody>
          <a:bodyPr anchor="t"/>
          <a:lstStyle>
            <a:lvl1pPr>
              <a:defRPr lang="sv-SE" sz="3600" b="1" kern="1200" baseline="0" dirty="0">
                <a:solidFill>
                  <a:schemeClr val="accent1"/>
                </a:solidFill>
                <a:latin typeface="+mj-lt"/>
                <a:ea typeface="+mj-ea"/>
                <a:cs typeface="+mj-cs"/>
              </a:defRPr>
            </a:lvl1pPr>
          </a:lstStyle>
          <a:p>
            <a:r>
              <a:rPr lang="sv-SE" smtClean="0"/>
              <a:t>Klicka här för att ändra format</a:t>
            </a:r>
            <a:endParaRPr lang="sv-SE" dirty="0"/>
          </a:p>
        </p:txBody>
      </p:sp>
      <p:sp>
        <p:nvSpPr>
          <p:cNvPr id="26" name="Platshållare för text 3">
            <a:extLst>
              <a:ext uri="{FF2B5EF4-FFF2-40B4-BE49-F238E27FC236}">
                <a16:creationId xmlns:a16="http://schemas.microsoft.com/office/drawing/2014/main" id="{9A363D30-D121-459C-9006-A601F13C3F20}"/>
              </a:ext>
            </a:extLst>
          </p:cNvPr>
          <p:cNvSpPr>
            <a:spLocks noGrp="1"/>
          </p:cNvSpPr>
          <p:nvPr>
            <p:ph type="body" sz="half" idx="13"/>
          </p:nvPr>
        </p:nvSpPr>
        <p:spPr>
          <a:xfrm>
            <a:off x="828000" y="2808000"/>
            <a:ext cx="5112196" cy="3068638"/>
          </a:xfrm>
        </p:spPr>
        <p:txBody>
          <a:bodyPr/>
          <a:lstStyle>
            <a:lvl1pPr>
              <a:defRPr lang="sv-SE" sz="2400" kern="1200" dirty="0">
                <a:solidFill>
                  <a:schemeClr val="tx1"/>
                </a:solidFill>
                <a:latin typeface="+mn-lt"/>
                <a:ea typeface="+mn-ea"/>
                <a:cs typeface="+mn-cs"/>
              </a:defRPr>
            </a:lvl1pPr>
            <a:lvl2pPr>
              <a:defRPr/>
            </a:lvl2pPr>
            <a:lvl3pPr>
              <a:defRPr/>
            </a:lvl3pPr>
            <a:lvl4pPr>
              <a:defRPr/>
            </a:lvl4pPr>
            <a:lvl5pPr>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sz="2400" dirty="0"/>
          </a:p>
        </p:txBody>
      </p:sp>
      <p:sp>
        <p:nvSpPr>
          <p:cNvPr id="39" name="Platshållare för datum 38">
            <a:extLst>
              <a:ext uri="{FF2B5EF4-FFF2-40B4-BE49-F238E27FC236}">
                <a16:creationId xmlns:a16="http://schemas.microsoft.com/office/drawing/2014/main" id="{015544CF-9415-4932-A9F3-B55879E0C121}"/>
              </a:ext>
            </a:extLst>
          </p:cNvPr>
          <p:cNvSpPr>
            <a:spLocks noGrp="1"/>
          </p:cNvSpPr>
          <p:nvPr>
            <p:ph type="dt" sz="half" idx="25"/>
          </p:nvPr>
        </p:nvSpPr>
        <p:spPr/>
        <p:txBody>
          <a:bodyPr/>
          <a:lstStyle/>
          <a:p>
            <a:fld id="{F9430A2F-7A5E-4B1E-8254-DC7EF2648B94}" type="datetime1">
              <a:rPr lang="sv-SE" smtClean="0"/>
              <a:t>2024-01-08</a:t>
            </a:fld>
            <a:endParaRPr lang="sv-SE" dirty="0"/>
          </a:p>
        </p:txBody>
      </p:sp>
      <p:sp>
        <p:nvSpPr>
          <p:cNvPr id="13" name="Platshållare för sidfot 12">
            <a:extLst>
              <a:ext uri="{FF2B5EF4-FFF2-40B4-BE49-F238E27FC236}">
                <a16:creationId xmlns:a16="http://schemas.microsoft.com/office/drawing/2014/main" id="{903408BD-7214-4A40-ACA9-2EA072D283C5}"/>
              </a:ext>
            </a:extLst>
          </p:cNvPr>
          <p:cNvSpPr>
            <a:spLocks noGrp="1"/>
          </p:cNvSpPr>
          <p:nvPr>
            <p:ph type="ftr" sz="quarter" idx="26"/>
          </p:nvPr>
        </p:nvSpPr>
        <p:spPr>
          <a:xfrm>
            <a:off x="6140623" y="327804"/>
            <a:ext cx="5355977" cy="364892"/>
          </a:xfrm>
        </p:spPr>
        <p:txBody>
          <a:bodyPr/>
          <a:lstStyle/>
          <a:p>
            <a:r>
              <a:rPr lang="sv-SE"/>
              <a:t>Föredragshållarens namn/Föreläsningens titel (Ändra via Infoga&gt;Sidhuvud/sidfot, Använd för alla)</a:t>
            </a:r>
            <a:endParaRPr lang="sv-SE" dirty="0"/>
          </a:p>
        </p:txBody>
      </p:sp>
      <p:sp>
        <p:nvSpPr>
          <p:cNvPr id="14" name="Platshållare för bildnummer 16">
            <a:extLst>
              <a:ext uri="{FF2B5EF4-FFF2-40B4-BE49-F238E27FC236}">
                <a16:creationId xmlns:a16="http://schemas.microsoft.com/office/drawing/2014/main" id="{FCB9F3B4-6625-4944-925C-80C85E2CE57B}"/>
              </a:ext>
            </a:extLst>
          </p:cNvPr>
          <p:cNvSpPr>
            <a:spLocks noGrp="1"/>
          </p:cNvSpPr>
          <p:nvPr>
            <p:ph type="sldNum" sz="quarter" idx="27"/>
          </p:nvPr>
        </p:nvSpPr>
        <p:spPr>
          <a:xfrm>
            <a:off x="11614763" y="327801"/>
            <a:ext cx="360000" cy="359770"/>
          </a:xfrm>
        </p:spPr>
        <p:txBody>
          <a:bodyPr/>
          <a:lstStyle/>
          <a:p>
            <a:fld id="{F4882AB4-7500-4802-830D-10DB75A603ED}" type="slidenum">
              <a:rPr lang="sv-SE" smtClean="0"/>
              <a:pPr/>
              <a:t>‹#›</a:t>
            </a:fld>
            <a:endParaRPr lang="sv-SE" dirty="0"/>
          </a:p>
        </p:txBody>
      </p:sp>
    </p:spTree>
    <p:extLst>
      <p:ext uri="{BB962C8B-B14F-4D97-AF65-F5344CB8AC3E}">
        <p14:creationId xmlns:p14="http://schemas.microsoft.com/office/powerpoint/2010/main" val="2063668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bakgrund mörk m vit text">
    <p:bg>
      <p:bgPr>
        <a:solidFill>
          <a:schemeClr val="bg2"/>
        </a:solidFill>
        <a:effectLst/>
      </p:bgPr>
    </p:bg>
    <p:spTree>
      <p:nvGrpSpPr>
        <p:cNvPr id="1" name=""/>
        <p:cNvGrpSpPr/>
        <p:nvPr/>
      </p:nvGrpSpPr>
      <p:grpSpPr>
        <a:xfrm>
          <a:off x="0" y="0"/>
          <a:ext cx="0" cy="0"/>
          <a:chOff x="0" y="0"/>
          <a:chExt cx="0" cy="0"/>
        </a:xfrm>
      </p:grpSpPr>
      <p:sp>
        <p:nvSpPr>
          <p:cNvPr id="10" name="Platshållare för bild 45">
            <a:extLst>
              <a:ext uri="{FF2B5EF4-FFF2-40B4-BE49-F238E27FC236}">
                <a16:creationId xmlns:a16="http://schemas.microsoft.com/office/drawing/2014/main" id="{8FE4AA8A-14DA-4B8D-9A19-26A080A52D02}"/>
              </a:ext>
              <a:ext uri="{C183D7F6-B498-43B3-948B-1728B52AA6E4}">
                <adec:decorative xmlns="" xmlns:adec="http://schemas.microsoft.com/office/drawing/2017/decorative" val="1"/>
              </a:ext>
            </a:extLst>
          </p:cNvPr>
          <p:cNvSpPr>
            <a:spLocks noGrp="1"/>
          </p:cNvSpPr>
          <p:nvPr>
            <p:ph type="pic" sz="quarter" idx="19" hasCustomPrompt="1"/>
          </p:nvPr>
        </p:nvSpPr>
        <p:spPr>
          <a:xfrm>
            <a:off x="0" y="0"/>
            <a:ext cx="12192000" cy="6858000"/>
          </a:xfrm>
          <a:solidFill>
            <a:schemeClr val="tx1">
              <a:lumMod val="85000"/>
            </a:schemeClr>
          </a:solidFill>
        </p:spPr>
        <p:txBody>
          <a:bodyPr anchor="ctr"/>
          <a:lstStyle>
            <a:lvl1pPr marL="0" indent="0" algn="ctr">
              <a:buNone/>
              <a:defRPr sz="1100">
                <a:solidFill>
                  <a:schemeClr val="bg1">
                    <a:lumMod val="50000"/>
                    <a:lumOff val="50000"/>
                  </a:schemeClr>
                </a:solidFill>
                <a:effectLst/>
              </a:defRPr>
            </a:lvl1pPr>
          </a:lstStyle>
          <a:p>
            <a:r>
              <a:rPr lang="sv-SE" dirty="0"/>
              <a:t>Använd bildbanken för att infoga en bakgrundsbild. För att byta ut bilden, välj ”Ångra” och infoga sedan en annan bild från bildbanken. Går inte det, radera bilden innan ny bild infogas.</a:t>
            </a:r>
            <a:br>
              <a:rPr lang="sv-SE" dirty="0"/>
            </a:br>
            <a:r>
              <a:rPr lang="sv-SE" dirty="0"/>
              <a:t>Hamnar bilden framför och döljer allt, välj ”Återställ” på Start-fliken.</a:t>
            </a:r>
          </a:p>
        </p:txBody>
      </p:sp>
      <p:sp>
        <p:nvSpPr>
          <p:cNvPr id="21" name="Platshållare för text 4">
            <a:extLst>
              <a:ext uri="{FF2B5EF4-FFF2-40B4-BE49-F238E27FC236}">
                <a16:creationId xmlns:a16="http://schemas.microsoft.com/office/drawing/2014/main" id="{277AF25A-136A-45CD-A673-F696141D1AA2}"/>
              </a:ext>
              <a:ext uri="{C183D7F6-B498-43B3-948B-1728B52AA6E4}">
                <adec:decorative xmlns="" xmlns:adec="http://schemas.microsoft.com/office/drawing/2017/decorative" val="1"/>
              </a:ext>
            </a:extLst>
          </p:cNvPr>
          <p:cNvSpPr>
            <a:spLocks noGrp="1"/>
          </p:cNvSpPr>
          <p:nvPr>
            <p:ph type="body" sz="quarter" idx="23" hasCustomPrompt="1"/>
          </p:nvPr>
        </p:nvSpPr>
        <p:spPr>
          <a:xfrm>
            <a:off x="1" y="0"/>
            <a:ext cx="12191999" cy="792000"/>
          </a:xfrm>
          <a:solidFill>
            <a:schemeClr val="tx1">
              <a:alpha val="66000"/>
            </a:schemeClr>
          </a:solidFill>
        </p:spPr>
        <p:txBody>
          <a:bodyPr/>
          <a:lstStyle>
            <a:lvl1pPr marL="0" indent="0">
              <a:buNone/>
              <a:defRPr sz="100"/>
            </a:lvl1pPr>
          </a:lstStyle>
          <a:p>
            <a:pPr lvl="0"/>
            <a:r>
              <a:rPr lang="sv-SE" dirty="0"/>
              <a:t> </a:t>
            </a:r>
          </a:p>
        </p:txBody>
      </p:sp>
      <p:sp>
        <p:nvSpPr>
          <p:cNvPr id="13" name="Platshållare för text 40">
            <a:extLst>
              <a:ext uri="{FF2B5EF4-FFF2-40B4-BE49-F238E27FC236}">
                <a16:creationId xmlns:a16="http://schemas.microsoft.com/office/drawing/2014/main" id="{D4D46C7F-24BE-4B71-8424-C8C550F387F5}"/>
              </a:ext>
              <a:ext uri="{C183D7F6-B498-43B3-948B-1728B52AA6E4}">
                <adec:decorative xmlns="" xmlns:adec="http://schemas.microsoft.com/office/drawing/2017/decorative" val="1"/>
              </a:ext>
            </a:extLst>
          </p:cNvPr>
          <p:cNvSpPr>
            <a:spLocks noGrp="1"/>
          </p:cNvSpPr>
          <p:nvPr>
            <p:ph type="body" sz="quarter" idx="16" hasCustomPrompt="1"/>
          </p:nvPr>
        </p:nvSpPr>
        <p:spPr>
          <a:xfrm>
            <a:off x="11549043" y="334800"/>
            <a:ext cx="7200" cy="280800"/>
          </a:xfrm>
          <a:solidFill>
            <a:schemeClr val="accent1"/>
          </a:solidFill>
          <a:ln>
            <a:noFill/>
          </a:ln>
        </p:spPr>
        <p:txBody>
          <a:bodyPr>
            <a:normAutofit/>
          </a:bodyPr>
          <a:lstStyle>
            <a:lvl1pPr marL="0" indent="0">
              <a:buNone/>
              <a:defRPr sz="200">
                <a:solidFill>
                  <a:schemeClr val="bg2"/>
                </a:solidFill>
              </a:defRPr>
            </a:lvl1pPr>
          </a:lstStyle>
          <a:p>
            <a:pPr lvl="0"/>
            <a:r>
              <a:rPr lang="sv-SE" dirty="0"/>
              <a:t> </a:t>
            </a:r>
          </a:p>
        </p:txBody>
      </p:sp>
      <p:sp>
        <p:nvSpPr>
          <p:cNvPr id="22" name="Rubrik 1">
            <a:extLst>
              <a:ext uri="{FF2B5EF4-FFF2-40B4-BE49-F238E27FC236}">
                <a16:creationId xmlns:a16="http://schemas.microsoft.com/office/drawing/2014/main" id="{A5E992E2-A642-45D0-B1D9-4D4633209005}"/>
              </a:ext>
            </a:extLst>
          </p:cNvPr>
          <p:cNvSpPr>
            <a:spLocks noGrp="1"/>
          </p:cNvSpPr>
          <p:nvPr>
            <p:ph type="title"/>
          </p:nvPr>
        </p:nvSpPr>
        <p:spPr>
          <a:xfrm>
            <a:off x="828000" y="1548000"/>
            <a:ext cx="5112197" cy="1066390"/>
          </a:xfrm>
        </p:spPr>
        <p:txBody>
          <a:bodyPr anchor="t"/>
          <a:lstStyle>
            <a:lvl1pPr>
              <a:defRPr lang="sv-SE" sz="3600" b="1" kern="1200" baseline="0" dirty="0">
                <a:solidFill>
                  <a:schemeClr val="tx1"/>
                </a:solidFill>
                <a:latin typeface="+mj-lt"/>
                <a:ea typeface="+mj-ea"/>
                <a:cs typeface="+mj-cs"/>
              </a:defRPr>
            </a:lvl1pPr>
          </a:lstStyle>
          <a:p>
            <a:r>
              <a:rPr lang="sv-SE" smtClean="0"/>
              <a:t>Klicka här för att ändra format</a:t>
            </a:r>
            <a:endParaRPr lang="sv-SE" dirty="0"/>
          </a:p>
        </p:txBody>
      </p:sp>
      <p:sp>
        <p:nvSpPr>
          <p:cNvPr id="2" name="Platshållare för datum 1">
            <a:extLst>
              <a:ext uri="{FF2B5EF4-FFF2-40B4-BE49-F238E27FC236}">
                <a16:creationId xmlns:a16="http://schemas.microsoft.com/office/drawing/2014/main" id="{03894B4C-7817-4756-B8DA-23373B697127}"/>
              </a:ext>
            </a:extLst>
          </p:cNvPr>
          <p:cNvSpPr>
            <a:spLocks noGrp="1"/>
          </p:cNvSpPr>
          <p:nvPr>
            <p:ph type="dt" sz="half" idx="32"/>
          </p:nvPr>
        </p:nvSpPr>
        <p:spPr/>
        <p:txBody>
          <a:bodyPr/>
          <a:lstStyle/>
          <a:p>
            <a:fld id="{8A336AAD-3A6F-4BE5-9A4E-98FCE2B0B06B}" type="datetime1">
              <a:rPr lang="sv-SE" smtClean="0"/>
              <a:t>2024-01-08</a:t>
            </a:fld>
            <a:endParaRPr lang="sv-SE" dirty="0"/>
          </a:p>
        </p:txBody>
      </p:sp>
      <p:sp>
        <p:nvSpPr>
          <p:cNvPr id="14" name="Platshållare för sidfot 31">
            <a:extLst>
              <a:ext uri="{FF2B5EF4-FFF2-40B4-BE49-F238E27FC236}">
                <a16:creationId xmlns:a16="http://schemas.microsoft.com/office/drawing/2014/main" id="{56014A8C-58E9-4F16-8568-F8352A4000B1}"/>
              </a:ext>
            </a:extLst>
          </p:cNvPr>
          <p:cNvSpPr>
            <a:spLocks noGrp="1"/>
          </p:cNvSpPr>
          <p:nvPr>
            <p:ph type="ftr" sz="quarter" idx="20"/>
          </p:nvPr>
        </p:nvSpPr>
        <p:spPr>
          <a:xfrm>
            <a:off x="6140623" y="327804"/>
            <a:ext cx="5355977" cy="364892"/>
          </a:xfrm>
        </p:spPr>
        <p:txBody>
          <a:bodyPr/>
          <a:lstStyle>
            <a:lvl1pPr>
              <a:defRPr>
                <a:solidFill>
                  <a:schemeClr val="bg2"/>
                </a:solidFill>
              </a:defRPr>
            </a:lvl1pPr>
          </a:lstStyle>
          <a:p>
            <a:r>
              <a:rPr lang="sv-SE"/>
              <a:t>Föredragshållarens namn/Föreläsningens titel (Ändra via Infoga&gt;Sidhuvud/sidfot, Använd för alla)</a:t>
            </a:r>
            <a:endParaRPr lang="sv-SE" dirty="0"/>
          </a:p>
        </p:txBody>
      </p:sp>
      <p:sp>
        <p:nvSpPr>
          <p:cNvPr id="16" name="Platshållare för bildnummer 32">
            <a:extLst>
              <a:ext uri="{FF2B5EF4-FFF2-40B4-BE49-F238E27FC236}">
                <a16:creationId xmlns:a16="http://schemas.microsoft.com/office/drawing/2014/main" id="{67A1E9A5-E113-4858-885A-95CDF6C89813}"/>
              </a:ext>
            </a:extLst>
          </p:cNvPr>
          <p:cNvSpPr>
            <a:spLocks noGrp="1"/>
          </p:cNvSpPr>
          <p:nvPr>
            <p:ph type="sldNum" sz="quarter" idx="21"/>
          </p:nvPr>
        </p:nvSpPr>
        <p:spPr>
          <a:xfrm>
            <a:off x="11614763" y="327801"/>
            <a:ext cx="360000" cy="359770"/>
          </a:xfrm>
        </p:spPr>
        <p:txBody>
          <a:bodyPr/>
          <a:lstStyle>
            <a:lvl1pPr>
              <a:defRPr>
                <a:solidFill>
                  <a:schemeClr val="bg2"/>
                </a:solidFill>
              </a:defRPr>
            </a:lvl1pPr>
          </a:lstStyle>
          <a:p>
            <a:fld id="{F4882AB4-7500-4802-830D-10DB75A603ED}" type="slidenum">
              <a:rPr lang="sv-SE" smtClean="0"/>
              <a:pPr/>
              <a:t>‹#›</a:t>
            </a:fld>
            <a:endParaRPr lang="sv-SE" dirty="0"/>
          </a:p>
        </p:txBody>
      </p:sp>
      <p:sp>
        <p:nvSpPr>
          <p:cNvPr id="11" name="Platshållare för text 40">
            <a:extLst>
              <a:ext uri="{FF2B5EF4-FFF2-40B4-BE49-F238E27FC236}">
                <a16:creationId xmlns:a16="http://schemas.microsoft.com/office/drawing/2014/main" id="{C7B035E7-BBB5-4D8F-B9B6-4C36DAF0ED4E}"/>
              </a:ext>
              <a:ext uri="{C183D7F6-B498-43B3-948B-1728B52AA6E4}">
                <adec:decorative xmlns="" xmlns:adec="http://schemas.microsoft.com/office/drawing/2017/decorative" val="1"/>
              </a:ext>
            </a:extLst>
          </p:cNvPr>
          <p:cNvSpPr>
            <a:spLocks noGrp="1" noChangeAspect="1"/>
          </p:cNvSpPr>
          <p:nvPr>
            <p:ph type="body" sz="quarter" idx="18" hasCustomPrompt="1"/>
          </p:nvPr>
        </p:nvSpPr>
        <p:spPr>
          <a:xfrm>
            <a:off x="411619" y="168094"/>
            <a:ext cx="1026000" cy="484099"/>
          </a:xfrm>
          <a:blipFill dpi="0" rotWithShape="1">
            <a:blip r:embed="rId2" cstate="hqprint">
              <a:extLst>
                <a:ext uri="{28A0092B-C50C-407E-A947-70E740481C1C}">
                  <a14:useLocalDpi xmlns:a14="http://schemas.microsoft.com/office/drawing/2010/main" val="0"/>
                </a:ext>
              </a:extLst>
            </a:blip>
            <a:srcRect/>
            <a:stretch>
              <a:fillRect/>
            </a:stretch>
          </a:blipFill>
        </p:spPr>
        <p:txBody>
          <a:bodyPr>
            <a:normAutofit/>
          </a:bodyPr>
          <a:lstStyle>
            <a:lvl1pPr marL="0" indent="0">
              <a:buNone/>
              <a:defRPr sz="200"/>
            </a:lvl1pPr>
          </a:lstStyle>
          <a:p>
            <a:pPr lvl="0"/>
            <a:r>
              <a:rPr lang="sv-SE" dirty="0"/>
              <a:t> </a:t>
            </a:r>
          </a:p>
        </p:txBody>
      </p:sp>
    </p:spTree>
    <p:extLst>
      <p:ext uri="{BB962C8B-B14F-4D97-AF65-F5344CB8AC3E}">
        <p14:creationId xmlns:p14="http://schemas.microsoft.com/office/powerpoint/2010/main" val="389816470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latshållare för text 4">
            <a:extLst>
              <a:ext uri="{FF2B5EF4-FFF2-40B4-BE49-F238E27FC236}">
                <a16:creationId xmlns:a16="http://schemas.microsoft.com/office/drawing/2014/main" id="{998AEBC6-32AA-4626-90F5-6D22E36E4CD6}"/>
              </a:ext>
              <a:ext uri="{C183D7F6-B498-43B3-948B-1728B52AA6E4}">
                <adec:decorative xmlns="" xmlns:adec="http://schemas.microsoft.com/office/drawing/2017/decorative" val="1"/>
              </a:ext>
            </a:extLst>
          </p:cNvPr>
          <p:cNvSpPr txBox="1">
            <a:spLocks/>
          </p:cNvSpPr>
          <p:nvPr userDrawn="1"/>
        </p:nvSpPr>
        <p:spPr>
          <a:xfrm>
            <a:off x="1" y="0"/>
            <a:ext cx="12192000" cy="810000"/>
          </a:xfrm>
          <a:prstGeom prst="rect">
            <a:avLst/>
          </a:prstGeom>
          <a:solidFill>
            <a:schemeClr val="accent2"/>
          </a:solidFill>
        </p:spPr>
        <p:txBody>
          <a:bodyPr/>
          <a:lstStyle>
            <a:lvl1pPr marL="0" indent="0" algn="l" defTabSz="914400" rtl="0" eaLnBrk="1" latinLnBrk="0" hangingPunct="1">
              <a:lnSpc>
                <a:spcPct val="95000"/>
              </a:lnSpc>
              <a:spcBef>
                <a:spcPts val="1000"/>
              </a:spcBef>
              <a:buClr>
                <a:schemeClr val="accent1"/>
              </a:buClr>
              <a:buFont typeface="Candara" panose="020E0502030303020204" pitchFamily="34" charset="0"/>
              <a:buNone/>
              <a:defRPr sz="100" kern="1200">
                <a:solidFill>
                  <a:schemeClr val="tx1"/>
                </a:solidFill>
                <a:latin typeface="+mn-lt"/>
                <a:ea typeface="+mn-ea"/>
                <a:cs typeface="+mn-cs"/>
              </a:defRPr>
            </a:lvl1pPr>
            <a:lvl2pPr marL="403200" indent="-162000" algn="l" defTabSz="914400" rtl="0" eaLnBrk="1" latinLnBrk="0" hangingPunct="1">
              <a:lnSpc>
                <a:spcPct val="95000"/>
              </a:lnSpc>
              <a:spcBef>
                <a:spcPts val="800"/>
              </a:spcBef>
              <a:spcAft>
                <a:spcPts val="0"/>
              </a:spcAft>
              <a:buFont typeface="Candara" panose="020E0502030303020204" pitchFamily="34" charset="0"/>
              <a:buChar char="−"/>
              <a:defRPr sz="1800" kern="1200">
                <a:solidFill>
                  <a:schemeClr val="tx1"/>
                </a:solidFill>
                <a:latin typeface="+mn-lt"/>
                <a:ea typeface="+mn-ea"/>
                <a:cs typeface="+mn-cs"/>
              </a:defRPr>
            </a:lvl2pPr>
            <a:lvl3pPr marL="623888" indent="-177800" algn="l" defTabSz="914400" rtl="0" eaLnBrk="1" latinLnBrk="0" hangingPunct="1">
              <a:lnSpc>
                <a:spcPct val="95000"/>
              </a:lnSpc>
              <a:spcBef>
                <a:spcPts val="500"/>
              </a:spcBef>
              <a:buFont typeface="Arial" panose="020B0604020202020204" pitchFamily="34" charset="0"/>
              <a:buChar char="•"/>
              <a:defRPr sz="1600" kern="1200">
                <a:solidFill>
                  <a:schemeClr val="tx1"/>
                </a:solidFill>
                <a:latin typeface="+mn-lt"/>
                <a:ea typeface="+mn-ea"/>
                <a:cs typeface="+mn-cs"/>
              </a:defRPr>
            </a:lvl3pPr>
            <a:lvl4pPr marL="820800" indent="-162000" algn="l" defTabSz="914400" rtl="0" eaLnBrk="1" latinLnBrk="0" hangingPunct="1">
              <a:lnSpc>
                <a:spcPct val="95000"/>
              </a:lnSpc>
              <a:spcBef>
                <a:spcPts val="500"/>
              </a:spcBef>
              <a:buFont typeface="Candara" panose="020E0502030303020204" pitchFamily="34" charset="0"/>
              <a:buChar char="−"/>
              <a:defRPr sz="1400" kern="1200">
                <a:solidFill>
                  <a:schemeClr val="tx1"/>
                </a:solidFill>
                <a:latin typeface="+mn-lt"/>
                <a:ea typeface="+mn-ea"/>
                <a:cs typeface="+mn-cs"/>
              </a:defRPr>
            </a:lvl4pPr>
            <a:lvl5pPr marL="972000" indent="-122400" algn="l" defTabSz="914400" rtl="0" eaLnBrk="1" latinLnBrk="0" hangingPunct="1">
              <a:lnSpc>
                <a:spcPct val="95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noProof="0"/>
              <a:t> </a:t>
            </a:r>
          </a:p>
        </p:txBody>
      </p:sp>
      <p:sp>
        <p:nvSpPr>
          <p:cNvPr id="9" name="Platshållare för text 40">
            <a:extLst>
              <a:ext uri="{FF2B5EF4-FFF2-40B4-BE49-F238E27FC236}">
                <a16:creationId xmlns:a16="http://schemas.microsoft.com/office/drawing/2014/main" id="{72C3E631-02F9-4050-A763-00F5AB387C84}"/>
              </a:ext>
              <a:ext uri="{C183D7F6-B498-43B3-948B-1728B52AA6E4}">
                <adec:decorative xmlns="" xmlns:adec="http://schemas.microsoft.com/office/drawing/2017/decorative" val="1"/>
              </a:ext>
            </a:extLst>
          </p:cNvPr>
          <p:cNvSpPr txBox="1">
            <a:spLocks/>
          </p:cNvSpPr>
          <p:nvPr userDrawn="1"/>
        </p:nvSpPr>
        <p:spPr>
          <a:xfrm>
            <a:off x="11549043" y="332834"/>
            <a:ext cx="7200" cy="280621"/>
          </a:xfrm>
          <a:prstGeom prst="rect">
            <a:avLst/>
          </a:prstGeom>
          <a:solidFill>
            <a:schemeClr val="bg1"/>
          </a:solidFill>
        </p:spPr>
        <p:txBody>
          <a:bodyPr>
            <a:normAutofit/>
          </a:bodyPr>
          <a:lstStyle>
            <a:lvl1pPr marL="0" indent="0" algn="l" defTabSz="914400" rtl="0" eaLnBrk="1" latinLnBrk="0" hangingPunct="1">
              <a:lnSpc>
                <a:spcPct val="95000"/>
              </a:lnSpc>
              <a:spcBef>
                <a:spcPts val="1000"/>
              </a:spcBef>
              <a:buClr>
                <a:schemeClr val="accent1"/>
              </a:buClr>
              <a:buFont typeface="Candara" panose="020E0502030303020204" pitchFamily="34" charset="0"/>
              <a:buNone/>
              <a:defRPr sz="200" kern="1200">
                <a:solidFill>
                  <a:schemeClr val="tx1"/>
                </a:solidFill>
                <a:latin typeface="+mn-lt"/>
                <a:ea typeface="+mn-ea"/>
                <a:cs typeface="+mn-cs"/>
              </a:defRPr>
            </a:lvl1pPr>
            <a:lvl2pPr marL="403200" indent="-162000" algn="l" defTabSz="914400" rtl="0" eaLnBrk="1" latinLnBrk="0" hangingPunct="1">
              <a:lnSpc>
                <a:spcPct val="95000"/>
              </a:lnSpc>
              <a:spcBef>
                <a:spcPts val="800"/>
              </a:spcBef>
              <a:spcAft>
                <a:spcPts val="0"/>
              </a:spcAft>
              <a:buFont typeface="Candara" panose="020E0502030303020204" pitchFamily="34" charset="0"/>
              <a:buChar char="−"/>
              <a:defRPr sz="1800" kern="1200">
                <a:solidFill>
                  <a:schemeClr val="tx1"/>
                </a:solidFill>
                <a:latin typeface="+mn-lt"/>
                <a:ea typeface="+mn-ea"/>
                <a:cs typeface="+mn-cs"/>
              </a:defRPr>
            </a:lvl2pPr>
            <a:lvl3pPr marL="623888" indent="-177800" algn="l" defTabSz="914400" rtl="0" eaLnBrk="1" latinLnBrk="0" hangingPunct="1">
              <a:lnSpc>
                <a:spcPct val="95000"/>
              </a:lnSpc>
              <a:spcBef>
                <a:spcPts val="500"/>
              </a:spcBef>
              <a:buFont typeface="Arial" panose="020B0604020202020204" pitchFamily="34" charset="0"/>
              <a:buChar char="•"/>
              <a:defRPr sz="1600" kern="1200">
                <a:solidFill>
                  <a:schemeClr val="tx1"/>
                </a:solidFill>
                <a:latin typeface="+mn-lt"/>
                <a:ea typeface="+mn-ea"/>
                <a:cs typeface="+mn-cs"/>
              </a:defRPr>
            </a:lvl3pPr>
            <a:lvl4pPr marL="820800" indent="-162000" algn="l" defTabSz="914400" rtl="0" eaLnBrk="1" latinLnBrk="0" hangingPunct="1">
              <a:lnSpc>
                <a:spcPct val="95000"/>
              </a:lnSpc>
              <a:spcBef>
                <a:spcPts val="500"/>
              </a:spcBef>
              <a:buFont typeface="Candara" panose="020E0502030303020204" pitchFamily="34" charset="0"/>
              <a:buChar char="−"/>
              <a:defRPr sz="1400" kern="1200">
                <a:solidFill>
                  <a:schemeClr val="tx1"/>
                </a:solidFill>
                <a:latin typeface="+mn-lt"/>
                <a:ea typeface="+mn-ea"/>
                <a:cs typeface="+mn-cs"/>
              </a:defRPr>
            </a:lvl4pPr>
            <a:lvl5pPr marL="972000" indent="-122400" algn="l" defTabSz="914400" rtl="0" eaLnBrk="1" latinLnBrk="0" hangingPunct="1">
              <a:lnSpc>
                <a:spcPct val="95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noProof="0"/>
              <a:t> </a:t>
            </a:r>
          </a:p>
        </p:txBody>
      </p:sp>
      <p:pic>
        <p:nvPicPr>
          <p:cNvPr id="16" name="Bildobjekt 15" descr="Logo Swedish Defence University">
            <a:extLst>
              <a:ext uri="{FF2B5EF4-FFF2-40B4-BE49-F238E27FC236}">
                <a16:creationId xmlns:a16="http://schemas.microsoft.com/office/drawing/2014/main" id="{6755F941-CB7C-4F08-B353-578FFBD899FA}"/>
              </a:ext>
            </a:extLst>
          </p:cNvPr>
          <p:cNvPicPr>
            <a:picLocks noChangeAspect="1"/>
          </p:cNvPicPr>
          <p:nvPr userDrawn="1"/>
        </p:nvPicPr>
        <p:blipFill>
          <a:blip r:embed="rId16" cstate="hqprint">
            <a:extLst>
              <a:ext uri="{28A0092B-C50C-407E-A947-70E740481C1C}">
                <a14:useLocalDpi xmlns:a14="http://schemas.microsoft.com/office/drawing/2010/main" val="0"/>
              </a:ext>
            </a:extLst>
          </a:blip>
          <a:stretch>
            <a:fillRect/>
          </a:stretch>
        </p:blipFill>
        <p:spPr>
          <a:xfrm>
            <a:off x="417315" y="170420"/>
            <a:ext cx="1018800" cy="480707"/>
          </a:xfrm>
          <a:prstGeom prst="rect">
            <a:avLst/>
          </a:prstGeom>
        </p:spPr>
      </p:pic>
      <p:sp>
        <p:nvSpPr>
          <p:cNvPr id="2" name="Platshållare för rubrik 1">
            <a:extLst>
              <a:ext uri="{FF2B5EF4-FFF2-40B4-BE49-F238E27FC236}">
                <a16:creationId xmlns:a16="http://schemas.microsoft.com/office/drawing/2014/main" id="{34CDBB4B-E31C-43A2-99E2-ACBEA718FE9E}"/>
              </a:ext>
            </a:extLst>
          </p:cNvPr>
          <p:cNvSpPr>
            <a:spLocks noGrp="1"/>
          </p:cNvSpPr>
          <p:nvPr userDrawn="1">
            <p:ph type="title"/>
          </p:nvPr>
        </p:nvSpPr>
        <p:spPr>
          <a:xfrm>
            <a:off x="828000" y="1548000"/>
            <a:ext cx="10548000" cy="1008000"/>
          </a:xfrm>
          <a:prstGeom prst="rect">
            <a:avLst/>
          </a:prstGeom>
        </p:spPr>
        <p:txBody>
          <a:bodyPr vert="horz" lIns="0" tIns="0" rIns="0" bIns="0" rtlCol="0" anchor="t" anchorCtr="0">
            <a:noAutofit/>
          </a:bodyPr>
          <a:lstStyle/>
          <a:p>
            <a:r>
              <a:rPr lang="en-US" noProof="0"/>
              <a:t>Klicka här för att ändra mall för rubrikformat</a:t>
            </a:r>
          </a:p>
        </p:txBody>
      </p:sp>
      <p:sp>
        <p:nvSpPr>
          <p:cNvPr id="3" name="Platshållare för text 2">
            <a:extLst>
              <a:ext uri="{FF2B5EF4-FFF2-40B4-BE49-F238E27FC236}">
                <a16:creationId xmlns:a16="http://schemas.microsoft.com/office/drawing/2014/main" id="{69F5E9AB-065D-44BE-B117-CB639E9A84D9}"/>
              </a:ext>
            </a:extLst>
          </p:cNvPr>
          <p:cNvSpPr>
            <a:spLocks noGrp="1"/>
          </p:cNvSpPr>
          <p:nvPr userDrawn="1">
            <p:ph type="body" idx="1"/>
          </p:nvPr>
        </p:nvSpPr>
        <p:spPr>
          <a:xfrm>
            <a:off x="828000" y="2636912"/>
            <a:ext cx="10548000" cy="3600000"/>
          </a:xfrm>
          <a:prstGeom prst="rect">
            <a:avLst/>
          </a:prstGeom>
        </p:spPr>
        <p:txBody>
          <a:bodyPr vert="horz" lIns="0" tIns="0" rIns="0" bIns="0" rtlCol="0">
            <a:noAutofit/>
          </a:bodyPr>
          <a:lstStyle/>
          <a:p>
            <a:pPr lvl="0"/>
            <a:r>
              <a:rPr lang="en-US" noProof="0"/>
              <a:t>Klicka här för att ändra format på bakgrundstexten</a:t>
            </a:r>
          </a:p>
          <a:p>
            <a:pPr lvl="1"/>
            <a:r>
              <a:rPr lang="en-US" noProof="0"/>
              <a:t>Nivå två</a:t>
            </a:r>
          </a:p>
          <a:p>
            <a:pPr lvl="2"/>
            <a:r>
              <a:rPr lang="en-US" noProof="0"/>
              <a:t>Nivå tre</a:t>
            </a:r>
          </a:p>
          <a:p>
            <a:pPr lvl="3"/>
            <a:r>
              <a:rPr lang="en-US" noProof="0"/>
              <a:t>Nivå fyra</a:t>
            </a:r>
          </a:p>
          <a:p>
            <a:pPr lvl="4"/>
            <a:r>
              <a:rPr lang="en-US" noProof="0"/>
              <a:t>Nivå fem</a:t>
            </a:r>
          </a:p>
        </p:txBody>
      </p:sp>
      <p:sp>
        <p:nvSpPr>
          <p:cNvPr id="4" name="Platshållare för datum 3">
            <a:extLst>
              <a:ext uri="{FF2B5EF4-FFF2-40B4-BE49-F238E27FC236}">
                <a16:creationId xmlns:a16="http://schemas.microsoft.com/office/drawing/2014/main" id="{27ACB5D1-B484-4569-B1EB-C479B3111596}"/>
              </a:ext>
            </a:extLst>
          </p:cNvPr>
          <p:cNvSpPr>
            <a:spLocks noGrp="1"/>
          </p:cNvSpPr>
          <p:nvPr userDrawn="1">
            <p:ph type="dt" sz="half" idx="2"/>
          </p:nvPr>
        </p:nvSpPr>
        <p:spPr>
          <a:xfrm>
            <a:off x="100286" y="6545237"/>
            <a:ext cx="1080000" cy="196131"/>
          </a:xfrm>
          <a:prstGeom prst="rect">
            <a:avLst/>
          </a:prstGeom>
        </p:spPr>
        <p:txBody>
          <a:bodyPr vert="horz" lIns="36000" tIns="36000" rIns="36000" bIns="36000" rtlCol="0" anchor="ctr">
            <a:noAutofit/>
          </a:bodyPr>
          <a:lstStyle>
            <a:lvl1pPr algn="l">
              <a:defRPr sz="1200">
                <a:solidFill>
                  <a:schemeClr val="tx1"/>
                </a:solidFill>
              </a:defRPr>
            </a:lvl1pPr>
          </a:lstStyle>
          <a:p>
            <a:fld id="{8A336AAD-3A6F-4BE5-9A4E-98FCE2B0B06B}" type="datetime1">
              <a:rPr lang="en-US" noProof="0" smtClean="0"/>
              <a:pPr/>
              <a:t>1/8/2024</a:t>
            </a:fld>
            <a:endParaRPr lang="en-US" noProof="0"/>
          </a:p>
        </p:txBody>
      </p:sp>
      <p:sp>
        <p:nvSpPr>
          <p:cNvPr id="6" name="Platshållare för sidfot 5">
            <a:extLst>
              <a:ext uri="{FF2B5EF4-FFF2-40B4-BE49-F238E27FC236}">
                <a16:creationId xmlns:a16="http://schemas.microsoft.com/office/drawing/2014/main" id="{8D753758-7470-4C75-959F-52B8DD64E9C3}"/>
              </a:ext>
            </a:extLst>
          </p:cNvPr>
          <p:cNvSpPr>
            <a:spLocks noGrp="1"/>
          </p:cNvSpPr>
          <p:nvPr>
            <p:ph type="ftr" sz="quarter" idx="3"/>
          </p:nvPr>
        </p:nvSpPr>
        <p:spPr>
          <a:xfrm>
            <a:off x="6140623" y="327804"/>
            <a:ext cx="5355977" cy="364892"/>
          </a:xfrm>
          <a:prstGeom prst="rect">
            <a:avLst/>
          </a:prstGeom>
        </p:spPr>
        <p:txBody>
          <a:bodyPr vert="horz" lIns="36000" tIns="36000" rIns="36000" bIns="36000" rtlCol="0" anchor="t"/>
          <a:lstStyle>
            <a:lvl1pPr algn="r">
              <a:defRPr sz="1000">
                <a:solidFill>
                  <a:schemeClr val="bg1"/>
                </a:solidFill>
              </a:defRPr>
            </a:lvl1pPr>
          </a:lstStyle>
          <a:p>
            <a:r>
              <a:rPr lang="en-US" noProof="0"/>
              <a:t>Föredragshållarens namn/Föreläsningens titel (Ändra via Infoga&gt;Sidhuvud/sidfot, Använd för alla)</a:t>
            </a:r>
          </a:p>
        </p:txBody>
      </p:sp>
      <p:sp>
        <p:nvSpPr>
          <p:cNvPr id="98" name="Platshållare för bildnummer 4">
            <a:extLst>
              <a:ext uri="{FF2B5EF4-FFF2-40B4-BE49-F238E27FC236}">
                <a16:creationId xmlns:a16="http://schemas.microsoft.com/office/drawing/2014/main" id="{B5B14B29-2798-457C-9A6A-11F575208296}"/>
              </a:ext>
            </a:extLst>
          </p:cNvPr>
          <p:cNvSpPr>
            <a:spLocks noGrp="1"/>
          </p:cNvSpPr>
          <p:nvPr>
            <p:ph type="sldNum" sz="quarter" idx="4"/>
          </p:nvPr>
        </p:nvSpPr>
        <p:spPr>
          <a:xfrm>
            <a:off x="11614763" y="327801"/>
            <a:ext cx="360000" cy="359770"/>
          </a:xfrm>
          <a:prstGeom prst="rect">
            <a:avLst/>
          </a:prstGeom>
        </p:spPr>
        <p:txBody>
          <a:bodyPr lIns="36000" tIns="36000" rIns="36000" bIns="36000" anchor="t"/>
          <a:lstStyle>
            <a:lvl1pPr algn="l">
              <a:defRPr sz="1000" cap="none" normalizeH="0" baseline="0">
                <a:solidFill>
                  <a:schemeClr val="bg1"/>
                </a:solidFill>
              </a:defRPr>
            </a:lvl1pPr>
          </a:lstStyle>
          <a:p>
            <a:fld id="{F4882AB4-7500-4802-830D-10DB75A603ED}" type="slidenum">
              <a:rPr lang="en-US" noProof="0" smtClean="0"/>
              <a:pPr/>
              <a:t>‹#›</a:t>
            </a:fld>
            <a:endParaRPr lang="en-US" noProof="0"/>
          </a:p>
        </p:txBody>
      </p:sp>
    </p:spTree>
    <p:extLst>
      <p:ext uri="{BB962C8B-B14F-4D97-AF65-F5344CB8AC3E}">
        <p14:creationId xmlns:p14="http://schemas.microsoft.com/office/powerpoint/2010/main" val="1593038486"/>
      </p:ext>
    </p:extLst>
  </p:cSld>
  <p:clrMap bg1="lt1" tx1="dk1" bg2="lt2" tx2="dk2" accent1="accent1" accent2="accent2" accent3="accent3" accent4="accent4" accent5="accent5" accent6="accent6" hlink="hlink" folHlink="folHlink"/>
  <p:sldLayoutIdLst>
    <p:sldLayoutId id="2147483670" r:id="rId1"/>
    <p:sldLayoutId id="2147483650" r:id="rId2"/>
    <p:sldLayoutId id="2147483651" r:id="rId3"/>
    <p:sldLayoutId id="2147483662" r:id="rId4"/>
    <p:sldLayoutId id="2147483664" r:id="rId5"/>
    <p:sldLayoutId id="2147483665" r:id="rId6"/>
    <p:sldLayoutId id="2147483652" r:id="rId7"/>
    <p:sldLayoutId id="2147483657" r:id="rId8"/>
    <p:sldLayoutId id="2147483667" r:id="rId9"/>
    <p:sldLayoutId id="2147483666" r:id="rId10"/>
    <p:sldLayoutId id="2147483655" r:id="rId11"/>
    <p:sldLayoutId id="2147483668" r:id="rId12"/>
    <p:sldLayoutId id="2147483654" r:id="rId13"/>
    <p:sldLayoutId id="2147483669" r:id="rId14"/>
  </p:sldLayoutIdLst>
  <p:hf hdr="0" dt="0"/>
  <p:txStyles>
    <p:titleStyle>
      <a:lvl1pPr algn="l" defTabSz="914400" rtl="0" eaLnBrk="1" latinLnBrk="0" hangingPunct="1">
        <a:lnSpc>
          <a:spcPct val="92000"/>
        </a:lnSpc>
        <a:spcBef>
          <a:spcPct val="0"/>
        </a:spcBef>
        <a:buNone/>
        <a:defRPr sz="3000" b="1" kern="1200" baseline="0">
          <a:solidFill>
            <a:schemeClr val="accent1"/>
          </a:solidFill>
          <a:latin typeface="+mj-lt"/>
          <a:ea typeface="+mj-ea"/>
          <a:cs typeface="+mj-cs"/>
        </a:defRPr>
      </a:lvl1pPr>
    </p:titleStyle>
    <p:bodyStyle>
      <a:lvl1pPr marL="225425" indent="-225425" algn="l" defTabSz="914400" rtl="0" eaLnBrk="1" latinLnBrk="0" hangingPunct="1">
        <a:lnSpc>
          <a:spcPct val="95000"/>
        </a:lnSpc>
        <a:spcBef>
          <a:spcPts val="1000"/>
        </a:spcBef>
        <a:buClr>
          <a:schemeClr val="accent2"/>
        </a:buClr>
        <a:buSzPct val="90000"/>
        <a:buFont typeface="Candara" panose="020E0502030303020204" pitchFamily="34" charset="0"/>
        <a:buChar char="•"/>
        <a:defRPr sz="2400" kern="1200">
          <a:solidFill>
            <a:schemeClr val="tx1"/>
          </a:solidFill>
          <a:latin typeface="+mn-lt"/>
          <a:ea typeface="+mn-ea"/>
          <a:cs typeface="+mn-cs"/>
        </a:defRPr>
      </a:lvl1pPr>
      <a:lvl2pPr marL="403200" indent="-162000" algn="l" defTabSz="914400" rtl="0" eaLnBrk="1" latinLnBrk="0" hangingPunct="1">
        <a:lnSpc>
          <a:spcPct val="95000"/>
        </a:lnSpc>
        <a:spcBef>
          <a:spcPts val="800"/>
        </a:spcBef>
        <a:spcAft>
          <a:spcPts val="0"/>
        </a:spcAft>
        <a:buFont typeface="Candara" panose="020E0502030303020204" pitchFamily="34" charset="0"/>
        <a:buChar char="−"/>
        <a:defRPr sz="1800" kern="1200">
          <a:solidFill>
            <a:schemeClr val="tx1"/>
          </a:solidFill>
          <a:latin typeface="+mn-lt"/>
          <a:ea typeface="+mn-ea"/>
          <a:cs typeface="+mn-cs"/>
        </a:defRPr>
      </a:lvl2pPr>
      <a:lvl3pPr marL="623888" indent="-177800" algn="l" defTabSz="914400" rtl="0" eaLnBrk="1" latinLnBrk="0" hangingPunct="1">
        <a:lnSpc>
          <a:spcPct val="95000"/>
        </a:lnSpc>
        <a:spcBef>
          <a:spcPts val="500"/>
        </a:spcBef>
        <a:buFont typeface="Arial" panose="020B0604020202020204" pitchFamily="34" charset="0"/>
        <a:buChar char="•"/>
        <a:defRPr sz="1600" kern="1200">
          <a:solidFill>
            <a:schemeClr val="tx1"/>
          </a:solidFill>
          <a:latin typeface="+mn-lt"/>
          <a:ea typeface="+mn-ea"/>
          <a:cs typeface="+mn-cs"/>
        </a:defRPr>
      </a:lvl3pPr>
      <a:lvl4pPr marL="820800" indent="-162000" algn="l" defTabSz="914400" rtl="0" eaLnBrk="1" latinLnBrk="0" hangingPunct="1">
        <a:lnSpc>
          <a:spcPct val="95000"/>
        </a:lnSpc>
        <a:spcBef>
          <a:spcPts val="500"/>
        </a:spcBef>
        <a:buFont typeface="Candara" panose="020E0502030303020204" pitchFamily="34" charset="0"/>
        <a:buChar char="−"/>
        <a:defRPr sz="1400" kern="1200">
          <a:solidFill>
            <a:schemeClr val="tx1"/>
          </a:solidFill>
          <a:latin typeface="+mn-lt"/>
          <a:ea typeface="+mn-ea"/>
          <a:cs typeface="+mn-cs"/>
        </a:defRPr>
      </a:lvl4pPr>
      <a:lvl5pPr marL="972000" indent="-122400" algn="l" defTabSz="914400" rtl="0" eaLnBrk="1" latinLnBrk="0" hangingPunct="1">
        <a:lnSpc>
          <a:spcPct val="95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hirin.mattisson@fhs.se" TargetMode="External"/><Relationship Id="rId2" Type="http://schemas.openxmlformats.org/officeDocument/2006/relationships/hyperlink" Target="mailto:fus@fhs.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D4FB6A9B-F150-4790-BD47-5890BAD8DD08}"/>
              </a:ext>
            </a:extLst>
          </p:cNvPr>
          <p:cNvSpPr>
            <a:spLocks noGrp="1"/>
          </p:cNvSpPr>
          <p:nvPr>
            <p:ph type="pic" sz="quarter" idx="11"/>
          </p:nvPr>
        </p:nvSpPr>
        <p:spPr/>
      </p:sp>
      <p:sp>
        <p:nvSpPr>
          <p:cNvPr id="3" name="Platshållare för text 2">
            <a:extLst>
              <a:ext uri="{FF2B5EF4-FFF2-40B4-BE49-F238E27FC236}">
                <a16:creationId xmlns:a16="http://schemas.microsoft.com/office/drawing/2014/main" id="{ACA7C7E8-AB3C-4A8A-B67B-021EA7178346}"/>
              </a:ext>
              <a:ext uri="{C183D7F6-B498-43B3-948B-1728B52AA6E4}">
                <adec:decorative xmlns="" xmlns:adec="http://schemas.microsoft.com/office/drawing/2017/decorative" val="1"/>
              </a:ext>
            </a:extLst>
          </p:cNvPr>
          <p:cNvSpPr>
            <a:spLocks noGrp="1"/>
          </p:cNvSpPr>
          <p:nvPr>
            <p:ph type="body" sz="quarter" idx="12"/>
          </p:nvPr>
        </p:nvSpPr>
        <p:spPr/>
        <p:txBody>
          <a:bodyPr/>
          <a:lstStyle/>
          <a:p>
            <a:endParaRPr lang="en-US" dirty="0"/>
          </a:p>
        </p:txBody>
      </p:sp>
      <p:sp>
        <p:nvSpPr>
          <p:cNvPr id="4" name="Rubrik 3">
            <a:extLst>
              <a:ext uri="{FF2B5EF4-FFF2-40B4-BE49-F238E27FC236}">
                <a16:creationId xmlns:a16="http://schemas.microsoft.com/office/drawing/2014/main" id="{9502C62C-CFCF-4A02-B7D7-AB4A25CB22E6}"/>
              </a:ext>
            </a:extLst>
          </p:cNvPr>
          <p:cNvSpPr>
            <a:spLocks noGrp="1"/>
          </p:cNvSpPr>
          <p:nvPr>
            <p:ph type="ctrTitle"/>
          </p:nvPr>
        </p:nvSpPr>
        <p:spPr>
          <a:xfrm>
            <a:off x="1415480" y="2224960"/>
            <a:ext cx="8712968" cy="1656184"/>
          </a:xfrm>
        </p:spPr>
        <p:txBody>
          <a:bodyPr>
            <a:normAutofit fontScale="90000"/>
          </a:bodyPr>
          <a:lstStyle/>
          <a:p>
            <a:r>
              <a:rPr lang="en-US" dirty="0" smtClean="0"/>
              <a:t>Discrimination, </a:t>
            </a:r>
            <a:r>
              <a:rPr lang="en-US" dirty="0" smtClean="0"/>
              <a:t>harassment </a:t>
            </a:r>
            <a:r>
              <a:rPr lang="en-US" dirty="0" smtClean="0"/>
              <a:t>and other forms of unequal treatment</a:t>
            </a:r>
            <a:endParaRPr lang="en-US" dirty="0"/>
          </a:p>
        </p:txBody>
      </p:sp>
      <p:sp>
        <p:nvSpPr>
          <p:cNvPr id="5" name="Underrubrik 4">
            <a:extLst>
              <a:ext uri="{FF2B5EF4-FFF2-40B4-BE49-F238E27FC236}">
                <a16:creationId xmlns:a16="http://schemas.microsoft.com/office/drawing/2014/main" id="{D42C9DB0-3EEB-44B3-B472-D3D680329229}"/>
              </a:ext>
            </a:extLst>
          </p:cNvPr>
          <p:cNvSpPr>
            <a:spLocks noGrp="1"/>
          </p:cNvSpPr>
          <p:nvPr>
            <p:ph type="subTitle" idx="1"/>
          </p:nvPr>
        </p:nvSpPr>
        <p:spPr/>
        <p:txBody>
          <a:bodyPr/>
          <a:lstStyle/>
          <a:p>
            <a:r>
              <a:rPr lang="en-US" dirty="0" smtClean="0"/>
              <a:t>How the Swedish </a:t>
            </a:r>
            <a:r>
              <a:rPr lang="en-US" dirty="0" err="1" smtClean="0"/>
              <a:t>Defence</a:t>
            </a:r>
            <a:r>
              <a:rPr lang="en-US" dirty="0" smtClean="0"/>
              <a:t> university handles misconduct </a:t>
            </a:r>
            <a:endParaRPr lang="en-US" dirty="0"/>
          </a:p>
        </p:txBody>
      </p:sp>
      <p:sp>
        <p:nvSpPr>
          <p:cNvPr id="6" name="Platshållare för text 5" descr="Logo Swedish Defence University">
            <a:extLst>
              <a:ext uri="{FF2B5EF4-FFF2-40B4-BE49-F238E27FC236}">
                <a16:creationId xmlns:a16="http://schemas.microsoft.com/office/drawing/2014/main" id="{1EEB934B-296D-4884-933F-11AEF8CCB0C7}"/>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2554865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4E1799-39C5-489A-91C8-1309BEBF0191}"/>
              </a:ext>
            </a:extLst>
          </p:cNvPr>
          <p:cNvSpPr>
            <a:spLocks noGrp="1"/>
          </p:cNvSpPr>
          <p:nvPr>
            <p:ph type="title"/>
          </p:nvPr>
        </p:nvSpPr>
        <p:spPr/>
        <p:txBody>
          <a:bodyPr/>
          <a:lstStyle/>
          <a:p>
            <a:r>
              <a:rPr lang="en-US" dirty="0" smtClean="0"/>
              <a:t>Zero tolerance against harassment, bullying and discrimination </a:t>
            </a:r>
            <a:endParaRPr lang="en-US" dirty="0"/>
          </a:p>
        </p:txBody>
      </p:sp>
      <p:sp>
        <p:nvSpPr>
          <p:cNvPr id="3" name="Platshållare för innehåll 2">
            <a:extLst>
              <a:ext uri="{FF2B5EF4-FFF2-40B4-BE49-F238E27FC236}">
                <a16:creationId xmlns:a16="http://schemas.microsoft.com/office/drawing/2014/main" id="{696DFF9A-0C53-4680-AC3F-FA3E8AFB82BC}"/>
              </a:ext>
            </a:extLst>
          </p:cNvPr>
          <p:cNvSpPr>
            <a:spLocks noGrp="1"/>
          </p:cNvSpPr>
          <p:nvPr>
            <p:ph sz="half" idx="13"/>
          </p:nvPr>
        </p:nvSpPr>
        <p:spPr/>
        <p:txBody>
          <a:bodyPr/>
          <a:lstStyle/>
          <a:p>
            <a:pPr marL="0" indent="0">
              <a:buNone/>
            </a:pPr>
            <a:r>
              <a:rPr lang="sv-SE" dirty="0" smtClean="0"/>
              <a:t>The </a:t>
            </a:r>
            <a:r>
              <a:rPr lang="sv-SE" dirty="0" err="1" smtClean="0"/>
              <a:t>university</a:t>
            </a:r>
            <a:r>
              <a:rPr lang="sv-SE" dirty="0" smtClean="0"/>
              <a:t> </a:t>
            </a:r>
            <a:r>
              <a:rPr lang="sv-SE" dirty="0" err="1" smtClean="0"/>
              <a:t>does</a:t>
            </a:r>
            <a:r>
              <a:rPr lang="sv-SE" dirty="0" smtClean="0"/>
              <a:t> not </a:t>
            </a:r>
            <a:r>
              <a:rPr lang="sv-SE" dirty="0" err="1" smtClean="0"/>
              <a:t>tolerate</a:t>
            </a:r>
            <a:r>
              <a:rPr lang="sv-SE" dirty="0" smtClean="0"/>
              <a:t> </a:t>
            </a:r>
            <a:r>
              <a:rPr lang="sv-SE" dirty="0" err="1" smtClean="0"/>
              <a:t>behaviours</a:t>
            </a:r>
            <a:r>
              <a:rPr lang="sv-SE" dirty="0" smtClean="0"/>
              <a:t> </a:t>
            </a:r>
            <a:r>
              <a:rPr lang="sv-SE" dirty="0" err="1" smtClean="0"/>
              <a:t>that</a:t>
            </a:r>
            <a:r>
              <a:rPr lang="sv-SE" dirty="0" smtClean="0"/>
              <a:t> </a:t>
            </a:r>
            <a:r>
              <a:rPr lang="sv-SE" dirty="0" err="1" smtClean="0"/>
              <a:t>violate</a:t>
            </a:r>
            <a:r>
              <a:rPr lang="sv-SE" dirty="0" smtClean="0"/>
              <a:t>, </a:t>
            </a:r>
            <a:r>
              <a:rPr lang="sv-SE" dirty="0" err="1" smtClean="0"/>
              <a:t>threat</a:t>
            </a:r>
            <a:r>
              <a:rPr lang="sv-SE" dirty="0" smtClean="0"/>
              <a:t> or harm the </a:t>
            </a:r>
            <a:r>
              <a:rPr lang="sv-SE" dirty="0" err="1" smtClean="0"/>
              <a:t>peace</a:t>
            </a:r>
            <a:r>
              <a:rPr lang="sv-SE" dirty="0" smtClean="0"/>
              <a:t> </a:t>
            </a:r>
            <a:r>
              <a:rPr lang="sv-SE" dirty="0" err="1" smtClean="0"/>
              <a:t>of</a:t>
            </a:r>
            <a:r>
              <a:rPr lang="sv-SE" dirty="0" smtClean="0"/>
              <a:t> </a:t>
            </a:r>
            <a:r>
              <a:rPr lang="sv-SE" dirty="0" err="1" smtClean="0"/>
              <a:t>others</a:t>
            </a:r>
            <a:r>
              <a:rPr lang="sv-SE" dirty="0" smtClean="0"/>
              <a:t>. </a:t>
            </a:r>
            <a:endParaRPr lang="sv-SE" dirty="0"/>
          </a:p>
          <a:p>
            <a:pPr marL="0" indent="0">
              <a:buNone/>
            </a:pPr>
            <a:r>
              <a:rPr lang="sv-SE" dirty="0" err="1" smtClean="0"/>
              <a:t>Some</a:t>
            </a:r>
            <a:r>
              <a:rPr lang="sv-SE" dirty="0" smtClean="0"/>
              <a:t> prohibitions </a:t>
            </a:r>
            <a:r>
              <a:rPr lang="sv-SE" dirty="0" err="1" smtClean="0"/>
              <a:t>are</a:t>
            </a:r>
            <a:r>
              <a:rPr lang="sv-SE" dirty="0" smtClean="0"/>
              <a:t> </a:t>
            </a:r>
            <a:r>
              <a:rPr lang="sv-SE" dirty="0" err="1" smtClean="0"/>
              <a:t>written</a:t>
            </a:r>
            <a:r>
              <a:rPr lang="sv-SE" dirty="0" smtClean="0"/>
              <a:t> </a:t>
            </a:r>
            <a:r>
              <a:rPr lang="sv-SE" dirty="0" err="1" smtClean="0"/>
              <a:t>into</a:t>
            </a:r>
            <a:r>
              <a:rPr lang="sv-SE" dirty="0" smtClean="0"/>
              <a:t> Swedish </a:t>
            </a:r>
            <a:r>
              <a:rPr lang="sv-SE" dirty="0" err="1" smtClean="0"/>
              <a:t>law</a:t>
            </a:r>
            <a:r>
              <a:rPr lang="sv-SE" dirty="0" smtClean="0"/>
              <a:t> </a:t>
            </a:r>
            <a:r>
              <a:rPr lang="sv-SE" dirty="0" err="1" smtClean="0"/>
              <a:t>such</a:t>
            </a:r>
            <a:r>
              <a:rPr lang="sv-SE" dirty="0" smtClean="0"/>
              <a:t> as </a:t>
            </a:r>
            <a:br>
              <a:rPr lang="sv-SE" dirty="0" smtClean="0"/>
            </a:br>
            <a:r>
              <a:rPr lang="sv-SE" dirty="0" smtClean="0"/>
              <a:t>the</a:t>
            </a:r>
            <a:r>
              <a:rPr lang="sv-SE" b="1" dirty="0" smtClean="0"/>
              <a:t> Swedish </a:t>
            </a:r>
            <a:r>
              <a:rPr lang="sv-SE" b="1" dirty="0" err="1" smtClean="0"/>
              <a:t>Discrimination</a:t>
            </a:r>
            <a:r>
              <a:rPr lang="sv-SE" b="1" dirty="0" smtClean="0"/>
              <a:t> </a:t>
            </a:r>
            <a:r>
              <a:rPr lang="sv-SE" b="1" dirty="0" err="1" smtClean="0"/>
              <a:t>Act</a:t>
            </a:r>
            <a:r>
              <a:rPr lang="sv-SE" b="1" dirty="0" smtClean="0"/>
              <a:t> (Diskrimineringslagen) </a:t>
            </a:r>
            <a:r>
              <a:rPr lang="sv-SE" dirty="0" err="1" smtClean="0"/>
              <a:t>which</a:t>
            </a:r>
            <a:r>
              <a:rPr lang="sv-SE" dirty="0" smtClean="0"/>
              <a:t> </a:t>
            </a:r>
            <a:r>
              <a:rPr lang="sv-SE" dirty="0" err="1" smtClean="0"/>
              <a:t>forbids</a:t>
            </a:r>
            <a:r>
              <a:rPr lang="sv-SE" dirty="0" smtClean="0"/>
              <a:t> </a:t>
            </a:r>
            <a:r>
              <a:rPr lang="sv-SE" dirty="0" err="1" smtClean="0"/>
              <a:t>disfavourable</a:t>
            </a:r>
            <a:r>
              <a:rPr lang="sv-SE" dirty="0" smtClean="0"/>
              <a:t> </a:t>
            </a:r>
            <a:r>
              <a:rPr lang="sv-SE" dirty="0" err="1" smtClean="0"/>
              <a:t>treatment</a:t>
            </a:r>
            <a:r>
              <a:rPr lang="sv-SE" dirty="0" smtClean="0"/>
              <a:t> or </a:t>
            </a:r>
            <a:r>
              <a:rPr lang="sv-SE" dirty="0" err="1" smtClean="0"/>
              <a:t>violation</a:t>
            </a:r>
            <a:r>
              <a:rPr lang="sv-SE" dirty="0" smtClean="0"/>
              <a:t> </a:t>
            </a:r>
            <a:r>
              <a:rPr lang="sv-SE" dirty="0" err="1" smtClean="0"/>
              <a:t>of</a:t>
            </a:r>
            <a:r>
              <a:rPr lang="sv-SE" dirty="0" smtClean="0"/>
              <a:t> a </a:t>
            </a:r>
            <a:r>
              <a:rPr lang="sv-SE" dirty="0" err="1" smtClean="0"/>
              <a:t>person’s</a:t>
            </a:r>
            <a:r>
              <a:rPr lang="sv-SE" dirty="0" smtClean="0"/>
              <a:t> </a:t>
            </a:r>
            <a:r>
              <a:rPr lang="sv-SE" dirty="0" err="1" smtClean="0"/>
              <a:t>dignity</a:t>
            </a:r>
            <a:r>
              <a:rPr lang="sv-SE" dirty="0" smtClean="0"/>
              <a:t> </a:t>
            </a:r>
            <a:r>
              <a:rPr lang="sv-SE" dirty="0" err="1" smtClean="0"/>
              <a:t>based</a:t>
            </a:r>
            <a:r>
              <a:rPr lang="sv-SE" dirty="0" smtClean="0"/>
              <a:t> on </a:t>
            </a:r>
            <a:r>
              <a:rPr lang="sv-SE" dirty="0" err="1" smtClean="0"/>
              <a:t>any</a:t>
            </a:r>
            <a:r>
              <a:rPr lang="sv-SE" dirty="0" smtClean="0"/>
              <a:t> </a:t>
            </a:r>
            <a:r>
              <a:rPr lang="sv-SE" dirty="0" err="1" smtClean="0"/>
              <a:t>of</a:t>
            </a:r>
            <a:r>
              <a:rPr lang="sv-SE" dirty="0" smtClean="0"/>
              <a:t> the </a:t>
            </a:r>
            <a:r>
              <a:rPr lang="sv-SE" dirty="0" err="1" smtClean="0"/>
              <a:t>following</a:t>
            </a:r>
            <a:r>
              <a:rPr lang="sv-SE" dirty="0" smtClean="0"/>
              <a:t>:</a:t>
            </a:r>
          </a:p>
          <a:p>
            <a:pPr marL="0" indent="0">
              <a:buNone/>
            </a:pPr>
            <a:r>
              <a:rPr lang="en-US" b="1" dirty="0" smtClean="0"/>
              <a:t>1. sex 2</a:t>
            </a:r>
            <a:r>
              <a:rPr lang="en-US" b="1" dirty="0" smtClean="0"/>
              <a:t>. transgender identity or expression 3. ethnicity 4. religion or other belief 5. disability 6. sexual orientation 7. age</a:t>
            </a:r>
            <a:endParaRPr lang="en-US" b="1" dirty="0"/>
          </a:p>
        </p:txBody>
      </p:sp>
      <p:sp>
        <p:nvSpPr>
          <p:cNvPr id="4" name="Platshållare för sidfot 3">
            <a:extLst>
              <a:ext uri="{FF2B5EF4-FFF2-40B4-BE49-F238E27FC236}">
                <a16:creationId xmlns:a16="http://schemas.microsoft.com/office/drawing/2014/main" id="{C2701147-613E-45B3-A207-BF54BF5E6107}"/>
              </a:ext>
            </a:extLst>
          </p:cNvPr>
          <p:cNvSpPr>
            <a:spLocks noGrp="1"/>
          </p:cNvSpPr>
          <p:nvPr>
            <p:ph type="ftr" sz="quarter" idx="11"/>
          </p:nvPr>
        </p:nvSpPr>
        <p:spPr/>
        <p:txBody>
          <a:bodyPr/>
          <a:lstStyle/>
          <a:p>
            <a:r>
              <a:rPr lang="en-US" dirty="0" smtClean="0"/>
              <a:t>Shirin Mattisson</a:t>
            </a:r>
            <a:r>
              <a:rPr lang="en-US" dirty="0" smtClean="0"/>
              <a:t>/Discrimination, harassment and other forms of unequal treatment </a:t>
            </a:r>
            <a:endParaRPr lang="en-US" dirty="0"/>
          </a:p>
        </p:txBody>
      </p:sp>
      <p:sp>
        <p:nvSpPr>
          <p:cNvPr id="5" name="Platshållare för bildnummer 4">
            <a:extLst>
              <a:ext uri="{FF2B5EF4-FFF2-40B4-BE49-F238E27FC236}">
                <a16:creationId xmlns:a16="http://schemas.microsoft.com/office/drawing/2014/main" id="{133737C0-27D3-4A8E-B570-900D60592D43}"/>
              </a:ext>
            </a:extLst>
          </p:cNvPr>
          <p:cNvSpPr>
            <a:spLocks noGrp="1"/>
          </p:cNvSpPr>
          <p:nvPr>
            <p:ph type="sldNum" sz="quarter" idx="12"/>
          </p:nvPr>
        </p:nvSpPr>
        <p:spPr/>
        <p:txBody>
          <a:bodyPr/>
          <a:lstStyle/>
          <a:p>
            <a:fld id="{F4882AB4-7500-4802-830D-10DB75A603ED}" type="slidenum">
              <a:rPr lang="en-US" smtClean="0"/>
              <a:pPr/>
              <a:t>2</a:t>
            </a:fld>
            <a:endParaRPr lang="en-US"/>
          </a:p>
        </p:txBody>
      </p:sp>
    </p:spTree>
    <p:extLst>
      <p:ext uri="{BB962C8B-B14F-4D97-AF65-F5344CB8AC3E}">
        <p14:creationId xmlns:p14="http://schemas.microsoft.com/office/powerpoint/2010/main" val="989247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The </a:t>
            </a:r>
            <a:r>
              <a:rPr lang="sv-SE" dirty="0" err="1"/>
              <a:t>Discrimination</a:t>
            </a:r>
            <a:r>
              <a:rPr lang="sv-SE" dirty="0"/>
              <a:t> </a:t>
            </a:r>
            <a:r>
              <a:rPr lang="sv-SE" dirty="0" err="1"/>
              <a:t>act</a:t>
            </a:r>
            <a:r>
              <a:rPr lang="sv-SE" dirty="0"/>
              <a:t> </a:t>
            </a:r>
            <a:r>
              <a:rPr lang="sv-SE" dirty="0" err="1"/>
              <a:t>also</a:t>
            </a:r>
            <a:r>
              <a:rPr lang="sv-SE" dirty="0"/>
              <a:t> </a:t>
            </a:r>
            <a:r>
              <a:rPr lang="en-US" dirty="0"/>
              <a:t>prohibits six forms of discrimination</a:t>
            </a:r>
            <a:endParaRPr lang="sv-SE" dirty="0"/>
          </a:p>
        </p:txBody>
      </p:sp>
      <p:sp>
        <p:nvSpPr>
          <p:cNvPr id="3" name="Platshållare för innehåll 2"/>
          <p:cNvSpPr>
            <a:spLocks noGrp="1"/>
          </p:cNvSpPr>
          <p:nvPr>
            <p:ph sz="half" idx="13"/>
          </p:nvPr>
        </p:nvSpPr>
        <p:spPr/>
        <p:txBody>
          <a:bodyPr/>
          <a:lstStyle/>
          <a:p>
            <a:pPr marL="0" indent="0">
              <a:buNone/>
            </a:pPr>
            <a:r>
              <a:rPr lang="en-US" sz="2000" dirty="0" smtClean="0"/>
              <a:t>1. direct </a:t>
            </a:r>
            <a:r>
              <a:rPr lang="en-US" sz="2000" dirty="0"/>
              <a:t>discrimination (a </a:t>
            </a:r>
            <a:r>
              <a:rPr lang="en-US" sz="2000" dirty="0" smtClean="0"/>
              <a:t>direct connection </a:t>
            </a:r>
            <a:r>
              <a:rPr lang="en-US" sz="2000" dirty="0"/>
              <a:t>between the disadvantage and the ground of discrimination)</a:t>
            </a:r>
          </a:p>
          <a:p>
            <a:pPr marL="0" indent="0">
              <a:buNone/>
            </a:pPr>
            <a:r>
              <a:rPr lang="en-US" sz="2000" dirty="0"/>
              <a:t>2. </a:t>
            </a:r>
            <a:r>
              <a:rPr lang="en-US" sz="2000" b="1" dirty="0"/>
              <a:t>indirect discrimination </a:t>
            </a:r>
            <a:r>
              <a:rPr lang="en-US" sz="2000" dirty="0" smtClean="0"/>
              <a:t>(a </a:t>
            </a:r>
            <a:r>
              <a:rPr lang="en-US" sz="2000" dirty="0"/>
              <a:t>rule or a procedure that appears to be neutral but in fact disadvantages people)</a:t>
            </a:r>
          </a:p>
          <a:p>
            <a:pPr marL="0" indent="0">
              <a:buNone/>
            </a:pPr>
            <a:r>
              <a:rPr lang="en-US" sz="2000" dirty="0" smtClean="0"/>
              <a:t>3. </a:t>
            </a:r>
            <a:r>
              <a:rPr lang="en-US" sz="2000" b="1" dirty="0" smtClean="0"/>
              <a:t>inadequate </a:t>
            </a:r>
            <a:r>
              <a:rPr lang="en-US" sz="2000" b="1" dirty="0"/>
              <a:t>accessibility </a:t>
            </a:r>
            <a:r>
              <a:rPr lang="en-US" sz="2000" dirty="0"/>
              <a:t>(may relate to support or personal service, information and communication, as well as the physical environment</a:t>
            </a:r>
            <a:r>
              <a:rPr lang="en-US" sz="2000" dirty="0" smtClean="0"/>
              <a:t>.</a:t>
            </a:r>
          </a:p>
          <a:p>
            <a:pPr marL="0" indent="0">
              <a:buNone/>
            </a:pPr>
            <a:r>
              <a:rPr lang="en-US" sz="2000" dirty="0" smtClean="0"/>
              <a:t>4. harassment</a:t>
            </a:r>
          </a:p>
          <a:p>
            <a:pPr marL="0" indent="0">
              <a:buNone/>
            </a:pPr>
            <a:r>
              <a:rPr lang="en-US" sz="2000" dirty="0" smtClean="0"/>
              <a:t>5. sexual harassment</a:t>
            </a:r>
          </a:p>
          <a:p>
            <a:pPr marL="0" indent="0">
              <a:buNone/>
            </a:pPr>
            <a:r>
              <a:rPr lang="en-US" sz="2000" dirty="0" smtClean="0"/>
              <a:t>6. </a:t>
            </a:r>
            <a:r>
              <a:rPr lang="en-US" sz="2000" b="1" dirty="0" smtClean="0"/>
              <a:t>instructions </a:t>
            </a:r>
            <a:r>
              <a:rPr lang="en-US" sz="2000" b="1" dirty="0"/>
              <a:t>to discriminate</a:t>
            </a:r>
            <a:r>
              <a:rPr lang="en-US" sz="2000" dirty="0" smtClean="0"/>
              <a:t>. (instructing </a:t>
            </a:r>
            <a:r>
              <a:rPr lang="en-US" sz="2000" i="1" dirty="0" smtClean="0"/>
              <a:t>someone else </a:t>
            </a:r>
            <a:r>
              <a:rPr lang="en-US" sz="2000" dirty="0" smtClean="0"/>
              <a:t>to discriminate is also prohibited)</a:t>
            </a:r>
            <a:endParaRPr lang="sv-SE" sz="2000" dirty="0"/>
          </a:p>
        </p:txBody>
      </p:sp>
      <p:sp>
        <p:nvSpPr>
          <p:cNvPr id="4" name="Platshållare för sidfot 3"/>
          <p:cNvSpPr>
            <a:spLocks noGrp="1"/>
          </p:cNvSpPr>
          <p:nvPr>
            <p:ph type="ftr" sz="quarter" idx="11"/>
          </p:nvPr>
        </p:nvSpPr>
        <p:spPr/>
        <p:txBody>
          <a:bodyPr/>
          <a:lstStyle/>
          <a:p>
            <a:r>
              <a:rPr lang="en-US" dirty="0"/>
              <a:t>Shirin Mattisson/Discrimination, harassment and other forms of unequal treatment </a:t>
            </a:r>
          </a:p>
          <a:p>
            <a:endParaRPr lang="sv-SE" dirty="0"/>
          </a:p>
        </p:txBody>
      </p:sp>
      <p:sp>
        <p:nvSpPr>
          <p:cNvPr id="5" name="Platshållare för bildnummer 4"/>
          <p:cNvSpPr>
            <a:spLocks noGrp="1"/>
          </p:cNvSpPr>
          <p:nvPr>
            <p:ph type="sldNum" sz="quarter" idx="12"/>
          </p:nvPr>
        </p:nvSpPr>
        <p:spPr/>
        <p:txBody>
          <a:bodyPr/>
          <a:lstStyle/>
          <a:p>
            <a:fld id="{F4882AB4-7500-4802-830D-10DB75A603ED}" type="slidenum">
              <a:rPr lang="sv-SE" smtClean="0"/>
              <a:pPr/>
              <a:t>3</a:t>
            </a:fld>
            <a:endParaRPr lang="sv-SE" dirty="0"/>
          </a:p>
        </p:txBody>
      </p:sp>
    </p:spTree>
    <p:extLst>
      <p:ext uri="{BB962C8B-B14F-4D97-AF65-F5344CB8AC3E}">
        <p14:creationId xmlns:p14="http://schemas.microsoft.com/office/powerpoint/2010/main" val="1327007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Misconduct</a:t>
            </a:r>
            <a:r>
              <a:rPr lang="sv-SE" dirty="0" smtClean="0"/>
              <a:t> </a:t>
            </a:r>
            <a:r>
              <a:rPr lang="sv-SE" dirty="0" err="1" smtClean="0"/>
              <a:t>beyond</a:t>
            </a:r>
            <a:r>
              <a:rPr lang="sv-SE" dirty="0" smtClean="0"/>
              <a:t> the </a:t>
            </a:r>
            <a:r>
              <a:rPr lang="sv-SE" dirty="0" err="1" smtClean="0"/>
              <a:t>Discrimination</a:t>
            </a:r>
            <a:r>
              <a:rPr lang="sv-SE" dirty="0" smtClean="0"/>
              <a:t> </a:t>
            </a:r>
            <a:r>
              <a:rPr lang="sv-SE" dirty="0" err="1" smtClean="0"/>
              <a:t>Act</a:t>
            </a:r>
            <a:endParaRPr lang="sv-SE" dirty="0"/>
          </a:p>
        </p:txBody>
      </p:sp>
      <p:sp>
        <p:nvSpPr>
          <p:cNvPr id="3" name="Platshållare för innehåll 2"/>
          <p:cNvSpPr>
            <a:spLocks noGrp="1"/>
          </p:cNvSpPr>
          <p:nvPr>
            <p:ph sz="half" idx="13"/>
          </p:nvPr>
        </p:nvSpPr>
        <p:spPr/>
        <p:txBody>
          <a:bodyPr/>
          <a:lstStyle/>
          <a:p>
            <a:r>
              <a:rPr lang="sv-SE" dirty="0" err="1" smtClean="0"/>
              <a:t>There</a:t>
            </a:r>
            <a:r>
              <a:rPr lang="sv-SE" dirty="0" smtClean="0"/>
              <a:t> </a:t>
            </a:r>
            <a:r>
              <a:rPr lang="sv-SE" dirty="0" err="1" smtClean="0"/>
              <a:t>are</a:t>
            </a:r>
            <a:r>
              <a:rPr lang="sv-SE" dirty="0" smtClean="0"/>
              <a:t> </a:t>
            </a:r>
            <a:r>
              <a:rPr lang="sv-SE" dirty="0" err="1" smtClean="0"/>
              <a:t>cases</a:t>
            </a:r>
            <a:r>
              <a:rPr lang="sv-SE" dirty="0" smtClean="0"/>
              <a:t> </a:t>
            </a:r>
            <a:r>
              <a:rPr lang="sv-SE" dirty="0" err="1" smtClean="0"/>
              <a:t>of</a:t>
            </a:r>
            <a:r>
              <a:rPr lang="sv-SE" dirty="0" smtClean="0"/>
              <a:t> </a:t>
            </a:r>
            <a:r>
              <a:rPr lang="sv-SE" dirty="0" err="1" smtClean="0"/>
              <a:t>misconduct</a:t>
            </a:r>
            <a:r>
              <a:rPr lang="sv-SE" dirty="0" smtClean="0"/>
              <a:t> </a:t>
            </a:r>
            <a:r>
              <a:rPr lang="sv-SE" dirty="0" err="1" smtClean="0"/>
              <a:t>that</a:t>
            </a:r>
            <a:r>
              <a:rPr lang="sv-SE" dirty="0" smtClean="0"/>
              <a:t> do not fit in to the </a:t>
            </a:r>
            <a:r>
              <a:rPr lang="sv-SE" dirty="0" err="1" smtClean="0"/>
              <a:t>discrimination</a:t>
            </a:r>
            <a:r>
              <a:rPr lang="sv-SE" dirty="0" smtClean="0"/>
              <a:t> </a:t>
            </a:r>
            <a:r>
              <a:rPr lang="sv-SE" dirty="0" err="1" smtClean="0"/>
              <a:t>grounds</a:t>
            </a:r>
            <a:r>
              <a:rPr lang="sv-SE" dirty="0"/>
              <a:t> </a:t>
            </a:r>
            <a:r>
              <a:rPr lang="sv-SE" dirty="0" err="1" smtClean="0"/>
              <a:t>that</a:t>
            </a:r>
            <a:r>
              <a:rPr lang="sv-SE" dirty="0" smtClean="0"/>
              <a:t> </a:t>
            </a:r>
            <a:r>
              <a:rPr lang="sv-SE" dirty="0" err="1" smtClean="0"/>
              <a:t>are</a:t>
            </a:r>
            <a:r>
              <a:rPr lang="sv-SE" dirty="0" smtClean="0"/>
              <a:t> nevertheless </a:t>
            </a:r>
            <a:r>
              <a:rPr lang="sv-SE" dirty="0" err="1" smtClean="0"/>
              <a:t>demeaning</a:t>
            </a:r>
            <a:r>
              <a:rPr lang="sv-SE" dirty="0"/>
              <a:t> </a:t>
            </a:r>
            <a:r>
              <a:rPr lang="sv-SE" dirty="0" smtClean="0"/>
              <a:t>and </a:t>
            </a:r>
            <a:r>
              <a:rPr lang="sv-SE" dirty="0" err="1" smtClean="0"/>
              <a:t>unwelcome</a:t>
            </a:r>
            <a:r>
              <a:rPr lang="sv-SE" dirty="0" smtClean="0"/>
              <a:t>. </a:t>
            </a:r>
          </a:p>
          <a:p>
            <a:r>
              <a:rPr lang="sv-SE" dirty="0" smtClean="0"/>
              <a:t>It </a:t>
            </a:r>
            <a:r>
              <a:rPr lang="sv-SE" dirty="0" err="1" smtClean="0"/>
              <a:t>could</a:t>
            </a:r>
            <a:r>
              <a:rPr lang="sv-SE" dirty="0" smtClean="0"/>
              <a:t> be situations </a:t>
            </a:r>
            <a:r>
              <a:rPr lang="sv-SE" dirty="0" err="1" smtClean="0"/>
              <a:t>where</a:t>
            </a:r>
            <a:r>
              <a:rPr lang="sv-SE" dirty="0" smtClean="0"/>
              <a:t> </a:t>
            </a:r>
            <a:r>
              <a:rPr lang="sv-SE" dirty="0" err="1" smtClean="0"/>
              <a:t>someone</a:t>
            </a:r>
            <a:r>
              <a:rPr lang="sv-SE" dirty="0" smtClean="0"/>
              <a:t> or a </a:t>
            </a:r>
            <a:r>
              <a:rPr lang="sv-SE" dirty="0" err="1" smtClean="0"/>
              <a:t>group</a:t>
            </a:r>
            <a:r>
              <a:rPr lang="sv-SE" dirty="0" smtClean="0"/>
              <a:t> </a:t>
            </a:r>
            <a:r>
              <a:rPr lang="sv-SE" dirty="0" err="1" smtClean="0"/>
              <a:t>of</a:t>
            </a:r>
            <a:r>
              <a:rPr lang="sv-SE" dirty="0" smtClean="0"/>
              <a:t> persons </a:t>
            </a:r>
            <a:r>
              <a:rPr lang="sv-SE" dirty="0" err="1" smtClean="0"/>
              <a:t>are</a:t>
            </a:r>
            <a:r>
              <a:rPr lang="sv-SE" dirty="0" smtClean="0"/>
              <a:t> </a:t>
            </a:r>
            <a:r>
              <a:rPr lang="sv-SE" dirty="0" err="1" smtClean="0"/>
              <a:t>could-shouldering</a:t>
            </a:r>
            <a:r>
              <a:rPr lang="sv-SE" dirty="0" smtClean="0"/>
              <a:t>, </a:t>
            </a:r>
            <a:r>
              <a:rPr lang="sv-SE" dirty="0" err="1" smtClean="0"/>
              <a:t>staring</a:t>
            </a:r>
            <a:r>
              <a:rPr lang="sv-SE" dirty="0" smtClean="0"/>
              <a:t>, </a:t>
            </a:r>
            <a:r>
              <a:rPr lang="sv-SE" dirty="0" err="1" smtClean="0"/>
              <a:t>sighing</a:t>
            </a:r>
            <a:r>
              <a:rPr lang="sv-SE" dirty="0" smtClean="0"/>
              <a:t>, </a:t>
            </a:r>
            <a:r>
              <a:rPr lang="sv-SE" dirty="0" err="1" smtClean="0"/>
              <a:t>sneering</a:t>
            </a:r>
            <a:r>
              <a:rPr lang="sv-SE" dirty="0" smtClean="0"/>
              <a:t> and </a:t>
            </a:r>
            <a:r>
              <a:rPr lang="sv-SE" dirty="0" err="1" smtClean="0"/>
              <a:t>mocking</a:t>
            </a:r>
            <a:r>
              <a:rPr lang="sv-SE" dirty="0" smtClean="0"/>
              <a:t>, </a:t>
            </a:r>
            <a:r>
              <a:rPr lang="sv-SE" dirty="0" err="1" smtClean="0"/>
              <a:t>name-calling</a:t>
            </a:r>
            <a:r>
              <a:rPr lang="sv-SE" dirty="0" smtClean="0"/>
              <a:t>, </a:t>
            </a:r>
            <a:r>
              <a:rPr lang="sv-SE" dirty="0" err="1" smtClean="0"/>
              <a:t>making</a:t>
            </a:r>
            <a:r>
              <a:rPr lang="sv-SE" dirty="0" smtClean="0"/>
              <a:t> </a:t>
            </a:r>
            <a:r>
              <a:rPr lang="sv-SE" dirty="0" err="1" smtClean="0"/>
              <a:t>condescending</a:t>
            </a:r>
            <a:r>
              <a:rPr lang="sv-SE" dirty="0" smtClean="0"/>
              <a:t> </a:t>
            </a:r>
            <a:r>
              <a:rPr lang="sv-SE" dirty="0" err="1" smtClean="0"/>
              <a:t>comments</a:t>
            </a:r>
            <a:r>
              <a:rPr lang="sv-SE" dirty="0" smtClean="0"/>
              <a:t> or </a:t>
            </a:r>
            <a:r>
              <a:rPr lang="sv-SE" dirty="0" err="1" smtClean="0"/>
              <a:t>giving</a:t>
            </a:r>
            <a:r>
              <a:rPr lang="sv-SE" dirty="0" smtClean="0"/>
              <a:t> </a:t>
            </a:r>
            <a:r>
              <a:rPr lang="sv-SE" dirty="0" err="1" smtClean="0"/>
              <a:t>unwanted</a:t>
            </a:r>
            <a:r>
              <a:rPr lang="sv-SE" dirty="0" smtClean="0"/>
              <a:t> </a:t>
            </a:r>
            <a:r>
              <a:rPr lang="sv-SE" dirty="0" err="1" smtClean="0"/>
              <a:t>compliments</a:t>
            </a:r>
            <a:r>
              <a:rPr lang="sv-SE" dirty="0" smtClean="0"/>
              <a:t>/</a:t>
            </a:r>
            <a:r>
              <a:rPr lang="sv-SE" dirty="0" err="1" smtClean="0"/>
              <a:t>touching</a:t>
            </a:r>
            <a:r>
              <a:rPr lang="sv-SE" dirty="0"/>
              <a:t>/</a:t>
            </a:r>
            <a:r>
              <a:rPr lang="sv-SE" dirty="0" smtClean="0"/>
              <a:t>sexual attention or </a:t>
            </a:r>
            <a:r>
              <a:rPr lang="sv-SE" dirty="0" err="1" smtClean="0"/>
              <a:t>other</a:t>
            </a:r>
            <a:r>
              <a:rPr lang="sv-SE" dirty="0" smtClean="0"/>
              <a:t> </a:t>
            </a:r>
            <a:r>
              <a:rPr lang="sv-SE" dirty="0" err="1" smtClean="0"/>
              <a:t>undignified</a:t>
            </a:r>
            <a:r>
              <a:rPr lang="sv-SE" dirty="0" smtClean="0"/>
              <a:t> </a:t>
            </a:r>
            <a:r>
              <a:rPr lang="sv-SE" dirty="0" err="1" smtClean="0"/>
              <a:t>behaviours</a:t>
            </a:r>
            <a:r>
              <a:rPr lang="sv-SE" dirty="0" smtClean="0"/>
              <a:t> </a:t>
            </a:r>
            <a:r>
              <a:rPr lang="sv-SE" dirty="0" err="1" smtClean="0"/>
              <a:t>towards</a:t>
            </a:r>
            <a:r>
              <a:rPr lang="sv-SE" dirty="0" smtClean="0"/>
              <a:t> </a:t>
            </a:r>
            <a:r>
              <a:rPr lang="sv-SE" dirty="0" err="1" smtClean="0"/>
              <a:t>another</a:t>
            </a:r>
            <a:r>
              <a:rPr lang="sv-SE" dirty="0" smtClean="0"/>
              <a:t>. </a:t>
            </a:r>
          </a:p>
          <a:p>
            <a:r>
              <a:rPr lang="sv-SE" dirty="0" smtClean="0"/>
              <a:t>If </a:t>
            </a:r>
            <a:r>
              <a:rPr lang="sv-SE" dirty="0" err="1" smtClean="0"/>
              <a:t>repeated</a:t>
            </a:r>
            <a:r>
              <a:rPr lang="sv-SE" dirty="0" smtClean="0"/>
              <a:t> over </a:t>
            </a:r>
            <a:r>
              <a:rPr lang="sv-SE" dirty="0" err="1" smtClean="0"/>
              <a:t>time</a:t>
            </a:r>
            <a:r>
              <a:rPr lang="sv-SE" dirty="0" smtClean="0"/>
              <a:t> </a:t>
            </a:r>
            <a:r>
              <a:rPr lang="sv-SE" dirty="0" smtClean="0">
                <a:sym typeface="Wingdings" panose="05000000000000000000" pitchFamily="2" charset="2"/>
              </a:rPr>
              <a:t> </a:t>
            </a:r>
            <a:r>
              <a:rPr lang="sv-SE" dirty="0" err="1" smtClean="0">
                <a:sym typeface="Wingdings" panose="05000000000000000000" pitchFamily="2" charset="2"/>
              </a:rPr>
              <a:t>bullying</a:t>
            </a:r>
            <a:r>
              <a:rPr lang="sv-SE" dirty="0" smtClean="0">
                <a:sym typeface="Wingdings" panose="05000000000000000000" pitchFamily="2" charset="2"/>
              </a:rPr>
              <a:t> </a:t>
            </a:r>
            <a:endParaRPr lang="sv-SE" dirty="0"/>
          </a:p>
          <a:p>
            <a:endParaRPr lang="sv-SE" b="1" dirty="0">
              <a:sym typeface="Wingdings" panose="05000000000000000000" pitchFamily="2" charset="2"/>
            </a:endParaRPr>
          </a:p>
          <a:p>
            <a:pPr marL="0" indent="0">
              <a:buNone/>
            </a:pPr>
            <a:endParaRPr lang="sv-SE" dirty="0"/>
          </a:p>
        </p:txBody>
      </p:sp>
      <p:sp>
        <p:nvSpPr>
          <p:cNvPr id="4" name="Platshållare för sidfot 3"/>
          <p:cNvSpPr>
            <a:spLocks noGrp="1"/>
          </p:cNvSpPr>
          <p:nvPr>
            <p:ph type="ftr" sz="quarter" idx="11"/>
          </p:nvPr>
        </p:nvSpPr>
        <p:spPr>
          <a:xfrm>
            <a:off x="6168008" y="322679"/>
            <a:ext cx="5355977" cy="364892"/>
          </a:xfrm>
        </p:spPr>
        <p:txBody>
          <a:bodyPr/>
          <a:lstStyle/>
          <a:p>
            <a:r>
              <a:rPr lang="en-US" dirty="0"/>
              <a:t>Shirin Mattisson/Discrimination, harassment and other forms of unequal treatment </a:t>
            </a:r>
          </a:p>
          <a:p>
            <a:endParaRPr lang="sv-SE" dirty="0"/>
          </a:p>
        </p:txBody>
      </p:sp>
      <p:sp>
        <p:nvSpPr>
          <p:cNvPr id="5" name="Platshållare för bildnummer 4"/>
          <p:cNvSpPr>
            <a:spLocks noGrp="1"/>
          </p:cNvSpPr>
          <p:nvPr>
            <p:ph type="sldNum" sz="quarter" idx="12"/>
          </p:nvPr>
        </p:nvSpPr>
        <p:spPr/>
        <p:txBody>
          <a:bodyPr/>
          <a:lstStyle/>
          <a:p>
            <a:fld id="{F4882AB4-7500-4802-830D-10DB75A603ED}" type="slidenum">
              <a:rPr lang="sv-SE" smtClean="0"/>
              <a:pPr/>
              <a:t>4</a:t>
            </a:fld>
            <a:endParaRPr lang="sv-SE" dirty="0"/>
          </a:p>
        </p:txBody>
      </p:sp>
    </p:spTree>
    <p:extLst>
      <p:ext uri="{BB962C8B-B14F-4D97-AF65-F5344CB8AC3E}">
        <p14:creationId xmlns:p14="http://schemas.microsoft.com/office/powerpoint/2010/main" val="1490209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5985" y="1556792"/>
            <a:ext cx="10548000" cy="1008000"/>
          </a:xfrm>
        </p:spPr>
        <p:txBody>
          <a:bodyPr/>
          <a:lstStyle/>
          <a:p>
            <a:r>
              <a:rPr lang="sv-SE" dirty="0" err="1" smtClean="0"/>
              <a:t>Rules</a:t>
            </a:r>
            <a:r>
              <a:rPr lang="sv-SE" dirty="0" smtClean="0"/>
              <a:t> </a:t>
            </a:r>
            <a:r>
              <a:rPr lang="sv-SE" dirty="0" err="1" smtClean="0"/>
              <a:t>of</a:t>
            </a:r>
            <a:r>
              <a:rPr lang="sv-SE" dirty="0" smtClean="0"/>
              <a:t> Order and </a:t>
            </a:r>
            <a:r>
              <a:rPr lang="sv-SE" dirty="0" err="1"/>
              <a:t>C</a:t>
            </a:r>
            <a:r>
              <a:rPr lang="sv-SE" dirty="0" err="1" smtClean="0"/>
              <a:t>ode</a:t>
            </a:r>
            <a:r>
              <a:rPr lang="sv-SE" dirty="0" smtClean="0"/>
              <a:t> </a:t>
            </a:r>
            <a:r>
              <a:rPr lang="sv-SE" dirty="0" err="1" smtClean="0"/>
              <a:t>of</a:t>
            </a:r>
            <a:r>
              <a:rPr lang="sv-SE" dirty="0" smtClean="0"/>
              <a:t> </a:t>
            </a:r>
            <a:r>
              <a:rPr lang="sv-SE" dirty="0" err="1"/>
              <a:t>C</a:t>
            </a:r>
            <a:r>
              <a:rPr lang="sv-SE" dirty="0" err="1" smtClean="0"/>
              <a:t>onduct</a:t>
            </a:r>
            <a:endParaRPr lang="sv-SE" dirty="0"/>
          </a:p>
        </p:txBody>
      </p:sp>
      <p:sp>
        <p:nvSpPr>
          <p:cNvPr id="3" name="Platshållare för innehåll 2"/>
          <p:cNvSpPr>
            <a:spLocks noGrp="1"/>
          </p:cNvSpPr>
          <p:nvPr>
            <p:ph sz="half" idx="13"/>
          </p:nvPr>
        </p:nvSpPr>
        <p:spPr/>
        <p:txBody>
          <a:bodyPr/>
          <a:lstStyle/>
          <a:p>
            <a:r>
              <a:rPr lang="sv-SE" dirty="0" smtClean="0"/>
              <a:t>The </a:t>
            </a:r>
            <a:r>
              <a:rPr lang="sv-SE" dirty="0" err="1" smtClean="0"/>
              <a:t>university</a:t>
            </a:r>
            <a:r>
              <a:rPr lang="sv-SE" dirty="0" smtClean="0"/>
              <a:t> is </a:t>
            </a:r>
            <a:r>
              <a:rPr lang="sv-SE" dirty="0" err="1" smtClean="0"/>
              <a:t>currently</a:t>
            </a:r>
            <a:r>
              <a:rPr lang="sv-SE" dirty="0" smtClean="0"/>
              <a:t> </a:t>
            </a:r>
            <a:r>
              <a:rPr lang="sv-SE" dirty="0" err="1" smtClean="0"/>
              <a:t>defining</a:t>
            </a:r>
            <a:r>
              <a:rPr lang="sv-SE" dirty="0" smtClean="0"/>
              <a:t> a set </a:t>
            </a:r>
            <a:r>
              <a:rPr lang="sv-SE" dirty="0" err="1" smtClean="0"/>
              <a:t>of</a:t>
            </a:r>
            <a:r>
              <a:rPr lang="sv-SE" dirty="0" smtClean="0"/>
              <a:t> </a:t>
            </a:r>
            <a:r>
              <a:rPr lang="sv-SE" dirty="0" err="1" smtClean="0"/>
              <a:t>rules</a:t>
            </a:r>
            <a:r>
              <a:rPr lang="sv-SE" dirty="0" smtClean="0"/>
              <a:t> </a:t>
            </a:r>
            <a:r>
              <a:rPr lang="sv-SE" dirty="0" smtClean="0">
                <a:sym typeface="Wingdings" panose="05000000000000000000" pitchFamily="2" charset="2"/>
              </a:rPr>
              <a:t> </a:t>
            </a:r>
            <a:r>
              <a:rPr lang="sv-SE" dirty="0" err="1">
                <a:sym typeface="Wingdings" panose="05000000000000000000" pitchFamily="2" charset="2"/>
              </a:rPr>
              <a:t>r</a:t>
            </a:r>
            <a:r>
              <a:rPr lang="sv-SE" dirty="0" err="1" smtClean="0">
                <a:sym typeface="Wingdings" panose="05000000000000000000" pitchFamily="2" charset="2"/>
              </a:rPr>
              <a:t>ules</a:t>
            </a:r>
            <a:r>
              <a:rPr lang="sv-SE" dirty="0" smtClean="0"/>
              <a:t> </a:t>
            </a:r>
            <a:r>
              <a:rPr lang="sv-SE" dirty="0" err="1" smtClean="0"/>
              <a:t>of</a:t>
            </a:r>
            <a:r>
              <a:rPr lang="sv-SE" dirty="0" smtClean="0"/>
              <a:t> order </a:t>
            </a:r>
          </a:p>
          <a:p>
            <a:r>
              <a:rPr lang="sv-SE" dirty="0" err="1" smtClean="0"/>
              <a:t>Increase</a:t>
            </a:r>
            <a:r>
              <a:rPr lang="sv-SE" dirty="0" smtClean="0"/>
              <a:t> </a:t>
            </a:r>
            <a:r>
              <a:rPr lang="sv-SE" dirty="0" err="1" smtClean="0"/>
              <a:t>clarity</a:t>
            </a:r>
            <a:r>
              <a:rPr lang="sv-SE" dirty="0" smtClean="0"/>
              <a:t> / </a:t>
            </a:r>
            <a:r>
              <a:rPr lang="sv-SE" dirty="0" err="1" smtClean="0"/>
              <a:t>defines</a:t>
            </a:r>
            <a:r>
              <a:rPr lang="sv-SE" dirty="0" smtClean="0"/>
              <a:t> </a:t>
            </a:r>
            <a:r>
              <a:rPr lang="sv-SE" dirty="0" err="1" smtClean="0"/>
              <a:t>unwanted</a:t>
            </a:r>
            <a:r>
              <a:rPr lang="sv-SE" dirty="0" smtClean="0"/>
              <a:t> </a:t>
            </a:r>
            <a:r>
              <a:rPr lang="sv-SE" dirty="0" err="1" smtClean="0"/>
              <a:t>behaviours</a:t>
            </a:r>
            <a:r>
              <a:rPr lang="sv-SE" dirty="0" smtClean="0"/>
              <a:t> + potential </a:t>
            </a:r>
            <a:r>
              <a:rPr lang="sv-SE" dirty="0" err="1" smtClean="0"/>
              <a:t>consequences</a:t>
            </a:r>
            <a:r>
              <a:rPr lang="sv-SE" dirty="0" smtClean="0"/>
              <a:t> </a:t>
            </a:r>
          </a:p>
          <a:p>
            <a:r>
              <a:rPr lang="sv-SE" dirty="0" err="1" smtClean="0"/>
              <a:t>Foreseeing</a:t>
            </a:r>
            <a:r>
              <a:rPr lang="sv-SE" dirty="0" smtClean="0"/>
              <a:t> </a:t>
            </a:r>
            <a:r>
              <a:rPr lang="sv-SE" dirty="0" err="1" smtClean="0"/>
              <a:t>consequences</a:t>
            </a:r>
            <a:r>
              <a:rPr lang="sv-SE" dirty="0" smtClean="0"/>
              <a:t> </a:t>
            </a:r>
            <a:r>
              <a:rPr lang="sv-SE" dirty="0" smtClean="0">
                <a:sym typeface="Wingdings" panose="05000000000000000000" pitchFamily="2" charset="2"/>
              </a:rPr>
              <a:t> </a:t>
            </a:r>
            <a:r>
              <a:rPr lang="sv-SE" dirty="0" err="1" smtClean="0"/>
              <a:t>transparency</a:t>
            </a:r>
            <a:r>
              <a:rPr lang="sv-SE" dirty="0" smtClean="0"/>
              <a:t> and legal </a:t>
            </a:r>
            <a:r>
              <a:rPr lang="sv-SE" dirty="0" err="1" smtClean="0"/>
              <a:t>certainty</a:t>
            </a:r>
            <a:endParaRPr lang="sv-SE" dirty="0" smtClean="0"/>
          </a:p>
          <a:p>
            <a:pPr marL="0" indent="0">
              <a:buNone/>
            </a:pPr>
            <a:endParaRPr lang="sv-SE" dirty="0"/>
          </a:p>
          <a:p>
            <a:r>
              <a:rPr lang="sv-SE" dirty="0" smtClean="0"/>
              <a:t>In addition to the </a:t>
            </a:r>
            <a:r>
              <a:rPr lang="sv-SE" dirty="0" err="1" smtClean="0"/>
              <a:t>rules</a:t>
            </a:r>
            <a:r>
              <a:rPr lang="sv-SE" dirty="0" smtClean="0"/>
              <a:t> </a:t>
            </a:r>
            <a:r>
              <a:rPr lang="sv-SE" dirty="0" err="1" smtClean="0"/>
              <a:t>of</a:t>
            </a:r>
            <a:r>
              <a:rPr lang="sv-SE" dirty="0" smtClean="0"/>
              <a:t> order </a:t>
            </a:r>
            <a:r>
              <a:rPr lang="sv-SE" dirty="0" err="1" smtClean="0"/>
              <a:t>there</a:t>
            </a:r>
            <a:r>
              <a:rPr lang="sv-SE" dirty="0" smtClean="0"/>
              <a:t> </a:t>
            </a:r>
            <a:r>
              <a:rPr lang="sv-SE" dirty="0" err="1" smtClean="0"/>
              <a:t>will</a:t>
            </a:r>
            <a:r>
              <a:rPr lang="sv-SE" dirty="0" smtClean="0"/>
              <a:t> be a </a:t>
            </a:r>
            <a:r>
              <a:rPr lang="sv-SE" dirty="0" err="1" smtClean="0"/>
              <a:t>code</a:t>
            </a:r>
            <a:r>
              <a:rPr lang="sv-SE" dirty="0" smtClean="0"/>
              <a:t> </a:t>
            </a:r>
            <a:r>
              <a:rPr lang="sv-SE" dirty="0" err="1" smtClean="0"/>
              <a:t>of</a:t>
            </a:r>
            <a:r>
              <a:rPr lang="sv-SE" dirty="0" smtClean="0"/>
              <a:t> </a:t>
            </a:r>
            <a:r>
              <a:rPr lang="sv-SE" dirty="0" err="1" smtClean="0"/>
              <a:t>conduct</a:t>
            </a:r>
            <a:r>
              <a:rPr lang="sv-SE" dirty="0" smtClean="0"/>
              <a:t> </a:t>
            </a:r>
            <a:r>
              <a:rPr lang="sv-SE" dirty="0" err="1" smtClean="0"/>
              <a:t>which</a:t>
            </a:r>
            <a:r>
              <a:rPr lang="sv-SE" dirty="0" smtClean="0"/>
              <a:t> </a:t>
            </a:r>
            <a:r>
              <a:rPr lang="sv-SE" dirty="0" err="1" smtClean="0"/>
              <a:t>address</a:t>
            </a:r>
            <a:r>
              <a:rPr lang="sv-SE" dirty="0" err="1" smtClean="0"/>
              <a:t>es</a:t>
            </a:r>
            <a:r>
              <a:rPr lang="sv-SE" dirty="0" smtClean="0"/>
              <a:t> </a:t>
            </a:r>
            <a:r>
              <a:rPr lang="sv-SE" dirty="0" err="1" smtClean="0"/>
              <a:t>expected</a:t>
            </a:r>
            <a:r>
              <a:rPr lang="sv-SE" dirty="0" smtClean="0"/>
              <a:t> </a:t>
            </a:r>
            <a:r>
              <a:rPr lang="sv-SE" dirty="0" err="1" smtClean="0"/>
              <a:t>mannerism</a:t>
            </a:r>
            <a:r>
              <a:rPr lang="sv-SE" dirty="0" smtClean="0"/>
              <a:t> and </a:t>
            </a:r>
            <a:r>
              <a:rPr lang="sv-SE" dirty="0" err="1" smtClean="0"/>
              <a:t>more</a:t>
            </a:r>
            <a:r>
              <a:rPr lang="sv-SE" dirty="0" smtClean="0"/>
              <a:t> ”soft” </a:t>
            </a:r>
            <a:r>
              <a:rPr lang="sv-SE" dirty="0" err="1" smtClean="0"/>
              <a:t>values</a:t>
            </a:r>
            <a:r>
              <a:rPr lang="sv-SE" dirty="0" smtClean="0"/>
              <a:t>, </a:t>
            </a:r>
            <a:r>
              <a:rPr lang="sv-SE" dirty="0" err="1" smtClean="0"/>
              <a:t>such</a:t>
            </a:r>
            <a:r>
              <a:rPr lang="sv-SE" dirty="0" smtClean="0"/>
              <a:t> as </a:t>
            </a:r>
            <a:r>
              <a:rPr lang="sv-SE" dirty="0" err="1" smtClean="0"/>
              <a:t>being</a:t>
            </a:r>
            <a:r>
              <a:rPr lang="sv-SE" dirty="0" smtClean="0"/>
              <a:t> </a:t>
            </a:r>
            <a:r>
              <a:rPr lang="sv-SE" dirty="0" err="1" smtClean="0"/>
              <a:t>respectful</a:t>
            </a:r>
            <a:r>
              <a:rPr lang="sv-SE" dirty="0" smtClean="0"/>
              <a:t>, </a:t>
            </a:r>
            <a:r>
              <a:rPr lang="sv-SE" dirty="0" err="1" smtClean="0"/>
              <a:t>giving</a:t>
            </a:r>
            <a:r>
              <a:rPr lang="sv-SE" dirty="0" smtClean="0"/>
              <a:t> </a:t>
            </a:r>
            <a:r>
              <a:rPr lang="sv-SE" dirty="0" err="1" smtClean="0"/>
              <a:t>constructive</a:t>
            </a:r>
            <a:r>
              <a:rPr lang="sv-SE" dirty="0" smtClean="0"/>
              <a:t> feedback, </a:t>
            </a:r>
            <a:r>
              <a:rPr lang="sv-SE" dirty="0" err="1" smtClean="0"/>
              <a:t>being</a:t>
            </a:r>
            <a:r>
              <a:rPr lang="sv-SE" dirty="0" smtClean="0"/>
              <a:t> </a:t>
            </a:r>
            <a:r>
              <a:rPr lang="sv-SE" dirty="0" err="1" smtClean="0"/>
              <a:t>truthful</a:t>
            </a:r>
            <a:r>
              <a:rPr lang="sv-SE" dirty="0" smtClean="0"/>
              <a:t> in </a:t>
            </a:r>
            <a:r>
              <a:rPr lang="sv-SE" dirty="0" err="1" smtClean="0"/>
              <a:t>your</a:t>
            </a:r>
            <a:r>
              <a:rPr lang="sv-SE" dirty="0" smtClean="0"/>
              <a:t> </a:t>
            </a:r>
            <a:r>
              <a:rPr lang="sv-SE" dirty="0" err="1" smtClean="0"/>
              <a:t>academic</a:t>
            </a:r>
            <a:r>
              <a:rPr lang="sv-SE" dirty="0" smtClean="0"/>
              <a:t> </a:t>
            </a:r>
            <a:r>
              <a:rPr lang="sv-SE" dirty="0" err="1" smtClean="0"/>
              <a:t>work</a:t>
            </a:r>
            <a:r>
              <a:rPr lang="sv-SE" dirty="0" smtClean="0"/>
              <a:t> etc. </a:t>
            </a:r>
          </a:p>
          <a:p>
            <a:pPr marL="0" indent="0">
              <a:buNone/>
            </a:pPr>
            <a:endParaRPr lang="sv-SE" dirty="0"/>
          </a:p>
          <a:p>
            <a:endParaRPr lang="sv-SE" b="1" dirty="0">
              <a:sym typeface="Wingdings" panose="05000000000000000000" pitchFamily="2" charset="2"/>
            </a:endParaRPr>
          </a:p>
          <a:p>
            <a:pPr marL="0" indent="0">
              <a:buNone/>
            </a:pPr>
            <a:endParaRPr lang="sv-SE" dirty="0"/>
          </a:p>
        </p:txBody>
      </p:sp>
      <p:sp>
        <p:nvSpPr>
          <p:cNvPr id="4" name="Platshållare för sidfot 3"/>
          <p:cNvSpPr>
            <a:spLocks noGrp="1"/>
          </p:cNvSpPr>
          <p:nvPr>
            <p:ph type="ftr" sz="quarter" idx="11"/>
          </p:nvPr>
        </p:nvSpPr>
        <p:spPr>
          <a:xfrm>
            <a:off x="6168008" y="322679"/>
            <a:ext cx="5355977" cy="364892"/>
          </a:xfrm>
        </p:spPr>
        <p:txBody>
          <a:bodyPr/>
          <a:lstStyle/>
          <a:p>
            <a:r>
              <a:rPr lang="en-US" dirty="0"/>
              <a:t>Shirin Mattisson/Discrimination, harassment and other forms of unequal treatment </a:t>
            </a:r>
          </a:p>
          <a:p>
            <a:endParaRPr lang="sv-SE" dirty="0"/>
          </a:p>
        </p:txBody>
      </p:sp>
      <p:sp>
        <p:nvSpPr>
          <p:cNvPr id="5" name="Platshållare för bildnummer 4"/>
          <p:cNvSpPr>
            <a:spLocks noGrp="1"/>
          </p:cNvSpPr>
          <p:nvPr>
            <p:ph type="sldNum" sz="quarter" idx="12"/>
          </p:nvPr>
        </p:nvSpPr>
        <p:spPr/>
        <p:txBody>
          <a:bodyPr/>
          <a:lstStyle/>
          <a:p>
            <a:fld id="{F4882AB4-7500-4802-830D-10DB75A603ED}" type="slidenum">
              <a:rPr lang="sv-SE" smtClean="0"/>
              <a:pPr/>
              <a:t>5</a:t>
            </a:fld>
            <a:endParaRPr lang="sv-SE" dirty="0"/>
          </a:p>
        </p:txBody>
      </p:sp>
    </p:spTree>
    <p:extLst>
      <p:ext uri="{BB962C8B-B14F-4D97-AF65-F5344CB8AC3E}">
        <p14:creationId xmlns:p14="http://schemas.microsoft.com/office/powerpoint/2010/main" val="332707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Taking</a:t>
            </a:r>
            <a:r>
              <a:rPr lang="sv-SE" dirty="0" smtClean="0"/>
              <a:t> </a:t>
            </a:r>
            <a:r>
              <a:rPr lang="sv-SE" dirty="0" err="1" smtClean="0"/>
              <a:t>offence</a:t>
            </a:r>
            <a:r>
              <a:rPr lang="sv-SE" dirty="0" smtClean="0"/>
              <a:t> - a sensitive and </a:t>
            </a:r>
            <a:r>
              <a:rPr lang="sv-SE" dirty="0" err="1" smtClean="0"/>
              <a:t>subjective</a:t>
            </a:r>
            <a:r>
              <a:rPr lang="sv-SE" dirty="0" smtClean="0"/>
              <a:t> </a:t>
            </a:r>
            <a:r>
              <a:rPr lang="sv-SE" dirty="0" err="1" smtClean="0"/>
              <a:t>experience</a:t>
            </a:r>
            <a:r>
              <a:rPr lang="sv-SE" dirty="0" smtClean="0"/>
              <a:t> </a:t>
            </a:r>
            <a:endParaRPr lang="sv-SE" dirty="0"/>
          </a:p>
        </p:txBody>
      </p:sp>
      <p:sp>
        <p:nvSpPr>
          <p:cNvPr id="3" name="Platshållare för innehåll 2"/>
          <p:cNvSpPr>
            <a:spLocks noGrp="1"/>
          </p:cNvSpPr>
          <p:nvPr>
            <p:ph sz="half" idx="13"/>
          </p:nvPr>
        </p:nvSpPr>
        <p:spPr/>
        <p:txBody>
          <a:bodyPr/>
          <a:lstStyle/>
          <a:p>
            <a:pPr marL="0" indent="0">
              <a:buNone/>
            </a:pPr>
            <a:r>
              <a:rPr lang="sv-SE" sz="2000" dirty="0" err="1" smtClean="0"/>
              <a:t>Being</a:t>
            </a:r>
            <a:r>
              <a:rPr lang="sv-SE" sz="2000" dirty="0" smtClean="0"/>
              <a:t> </a:t>
            </a:r>
            <a:r>
              <a:rPr lang="sv-SE" sz="2000" dirty="0" err="1" smtClean="0"/>
              <a:t>wronged</a:t>
            </a:r>
            <a:r>
              <a:rPr lang="sv-SE" sz="2000" dirty="0" smtClean="0"/>
              <a:t> </a:t>
            </a:r>
            <a:r>
              <a:rPr lang="sv-SE" sz="2000" dirty="0" err="1" smtClean="0"/>
              <a:t>can</a:t>
            </a:r>
            <a:r>
              <a:rPr lang="sv-SE" sz="2000" dirty="0" smtClean="0"/>
              <a:t> be </a:t>
            </a:r>
            <a:r>
              <a:rPr lang="sv-SE" sz="2000" dirty="0" smtClean="0"/>
              <a:t>a </a:t>
            </a:r>
            <a:r>
              <a:rPr lang="sv-SE" sz="2000" dirty="0" err="1" smtClean="0"/>
              <a:t>subjective</a:t>
            </a:r>
            <a:r>
              <a:rPr lang="sv-SE" sz="2000" dirty="0" smtClean="0"/>
              <a:t> </a:t>
            </a:r>
            <a:r>
              <a:rPr lang="sv-SE" sz="2000" dirty="0" err="1" smtClean="0"/>
              <a:t>experience</a:t>
            </a:r>
            <a:r>
              <a:rPr lang="sv-SE" sz="2000" dirty="0" smtClean="0"/>
              <a:t>, </a:t>
            </a:r>
            <a:r>
              <a:rPr lang="sv-SE" sz="2000" dirty="0" err="1" smtClean="0"/>
              <a:t>what</a:t>
            </a:r>
            <a:r>
              <a:rPr lang="sv-SE" sz="2000" dirty="0" smtClean="0"/>
              <a:t> is offensive to </a:t>
            </a:r>
            <a:r>
              <a:rPr lang="sv-SE" sz="2000" dirty="0" err="1" smtClean="0"/>
              <a:t>someone</a:t>
            </a:r>
            <a:r>
              <a:rPr lang="sv-SE" sz="2000" dirty="0" smtClean="0"/>
              <a:t> is not to </a:t>
            </a:r>
            <a:r>
              <a:rPr lang="sv-SE" sz="2000" dirty="0" err="1" smtClean="0"/>
              <a:t>another</a:t>
            </a:r>
            <a:r>
              <a:rPr lang="sv-SE" sz="2000" dirty="0" smtClean="0"/>
              <a:t>. </a:t>
            </a:r>
            <a:r>
              <a:rPr lang="sv-SE" sz="2000" dirty="0" err="1" smtClean="0"/>
              <a:t>Some</a:t>
            </a:r>
            <a:r>
              <a:rPr lang="sv-SE" sz="2000" dirty="0" smtClean="0"/>
              <a:t> </a:t>
            </a:r>
            <a:r>
              <a:rPr lang="sv-SE" sz="2000" dirty="0" err="1" smtClean="0"/>
              <a:t>cases</a:t>
            </a:r>
            <a:r>
              <a:rPr lang="sv-SE" sz="2000" dirty="0" smtClean="0"/>
              <a:t> </a:t>
            </a:r>
            <a:r>
              <a:rPr lang="sv-SE" sz="2000" dirty="0" err="1" smtClean="0"/>
              <a:t>are</a:t>
            </a:r>
            <a:r>
              <a:rPr lang="sv-SE" sz="2000" dirty="0" smtClean="0"/>
              <a:t> </a:t>
            </a:r>
            <a:r>
              <a:rPr lang="sv-SE" sz="2000" dirty="0" err="1" smtClean="0"/>
              <a:t>clear</a:t>
            </a:r>
            <a:r>
              <a:rPr lang="sv-SE" sz="2000" dirty="0" smtClean="0"/>
              <a:t> to </a:t>
            </a:r>
            <a:r>
              <a:rPr lang="sv-SE" sz="2000" dirty="0" err="1" smtClean="0"/>
              <a:t>anyone</a:t>
            </a:r>
            <a:r>
              <a:rPr lang="sv-SE" sz="2000" dirty="0"/>
              <a:t> </a:t>
            </a:r>
            <a:r>
              <a:rPr lang="sv-SE" sz="2000" dirty="0" err="1" smtClean="0"/>
              <a:t>because</a:t>
            </a:r>
            <a:r>
              <a:rPr lang="sv-SE" sz="2000" dirty="0" smtClean="0"/>
              <a:t> </a:t>
            </a:r>
            <a:r>
              <a:rPr lang="sv-SE" sz="2000" dirty="0" err="1" smtClean="0"/>
              <a:t>of</a:t>
            </a:r>
            <a:r>
              <a:rPr lang="sv-SE" sz="2000" dirty="0" smtClean="0"/>
              <a:t> strong norms on the </a:t>
            </a:r>
            <a:r>
              <a:rPr lang="sv-SE" sz="2000" dirty="0" err="1" smtClean="0"/>
              <a:t>matter</a:t>
            </a:r>
            <a:r>
              <a:rPr lang="sv-SE" sz="2000" dirty="0" smtClean="0"/>
              <a:t>, </a:t>
            </a:r>
            <a:r>
              <a:rPr lang="sv-SE" sz="2000" dirty="0" err="1" smtClean="0"/>
              <a:t>clear</a:t>
            </a:r>
            <a:r>
              <a:rPr lang="sv-SE" sz="2000" dirty="0" smtClean="0"/>
              <a:t> </a:t>
            </a:r>
            <a:r>
              <a:rPr lang="sv-SE" sz="2000" dirty="0" err="1" smtClean="0"/>
              <a:t>rules</a:t>
            </a:r>
            <a:r>
              <a:rPr lang="sv-SE" sz="2000" dirty="0" smtClean="0"/>
              <a:t>, </a:t>
            </a:r>
            <a:r>
              <a:rPr lang="sv-SE" sz="2000" dirty="0" err="1" smtClean="0"/>
              <a:t>culture</a:t>
            </a:r>
            <a:r>
              <a:rPr lang="sv-SE" sz="2000" dirty="0" smtClean="0"/>
              <a:t> etc., </a:t>
            </a:r>
            <a:r>
              <a:rPr lang="sv-SE" sz="2000" dirty="0" err="1" smtClean="0"/>
              <a:t>while</a:t>
            </a:r>
            <a:r>
              <a:rPr lang="sv-SE" sz="2000" dirty="0" smtClean="0"/>
              <a:t> </a:t>
            </a:r>
            <a:r>
              <a:rPr lang="sv-SE" sz="2000" dirty="0" err="1" smtClean="0"/>
              <a:t>other</a:t>
            </a:r>
            <a:r>
              <a:rPr lang="sv-SE" sz="2000" dirty="0" smtClean="0"/>
              <a:t> </a:t>
            </a:r>
            <a:r>
              <a:rPr lang="sv-SE" sz="2000" dirty="0" err="1" smtClean="0"/>
              <a:t>cases</a:t>
            </a:r>
            <a:r>
              <a:rPr lang="sv-SE" sz="2000" dirty="0" smtClean="0"/>
              <a:t> </a:t>
            </a:r>
            <a:r>
              <a:rPr lang="sv-SE" sz="2000" dirty="0" err="1" smtClean="0"/>
              <a:t>are</a:t>
            </a:r>
            <a:r>
              <a:rPr lang="sv-SE" sz="2000" dirty="0" smtClean="0"/>
              <a:t> not. </a:t>
            </a:r>
          </a:p>
          <a:p>
            <a:pPr marL="0" indent="0">
              <a:buNone/>
            </a:pPr>
            <a:r>
              <a:rPr lang="sv-SE" sz="2000" b="1" dirty="0" err="1" smtClean="0"/>
              <a:t>What</a:t>
            </a:r>
            <a:r>
              <a:rPr lang="sv-SE" sz="2000" b="1" dirty="0" smtClean="0"/>
              <a:t> </a:t>
            </a:r>
            <a:r>
              <a:rPr lang="sv-SE" sz="2000" b="1" dirty="0" err="1" smtClean="0"/>
              <a:t>can</a:t>
            </a:r>
            <a:r>
              <a:rPr lang="sv-SE" sz="2000" b="1" dirty="0" smtClean="0"/>
              <a:t> </a:t>
            </a:r>
            <a:r>
              <a:rPr lang="sv-SE" sz="2000" b="1" dirty="0" err="1" smtClean="0"/>
              <a:t>we</a:t>
            </a:r>
            <a:r>
              <a:rPr lang="sv-SE" sz="2000" b="1" dirty="0" smtClean="0"/>
              <a:t> do </a:t>
            </a:r>
            <a:r>
              <a:rPr lang="sv-SE" sz="2000" b="1" dirty="0" err="1" smtClean="0"/>
              <a:t>when</a:t>
            </a:r>
            <a:r>
              <a:rPr lang="sv-SE" sz="2000" b="1" dirty="0"/>
              <a:t> </a:t>
            </a:r>
            <a:r>
              <a:rPr lang="sv-SE" sz="2000" b="1" dirty="0" err="1" smtClean="0"/>
              <a:t>s</a:t>
            </a:r>
            <a:r>
              <a:rPr lang="sv-SE" sz="2000" b="1" dirty="0" err="1" smtClean="0"/>
              <a:t>omeone</a:t>
            </a:r>
            <a:r>
              <a:rPr lang="sv-SE" sz="2000" b="1" dirty="0" smtClean="0"/>
              <a:t> </a:t>
            </a:r>
            <a:r>
              <a:rPr lang="sv-SE" sz="2000" b="1" dirty="0" err="1" smtClean="0"/>
              <a:t>crosses</a:t>
            </a:r>
            <a:r>
              <a:rPr lang="sv-SE" sz="2000" b="1" dirty="0" smtClean="0"/>
              <a:t> the </a:t>
            </a:r>
            <a:r>
              <a:rPr lang="sv-SE" sz="2000" b="1" dirty="0" err="1" smtClean="0"/>
              <a:t>line</a:t>
            </a:r>
            <a:r>
              <a:rPr lang="sv-SE" sz="2000" b="1" dirty="0" smtClean="0"/>
              <a:t>?</a:t>
            </a:r>
            <a:endParaRPr lang="sv-SE" sz="2000" b="1" dirty="0"/>
          </a:p>
          <a:p>
            <a:pPr marL="0" indent="0">
              <a:buNone/>
            </a:pPr>
            <a:r>
              <a:rPr lang="sv-SE" sz="2000" dirty="0" err="1" smtClean="0"/>
              <a:t>One</a:t>
            </a:r>
            <a:r>
              <a:rPr lang="sv-SE" sz="2000" dirty="0" smtClean="0"/>
              <a:t> </a:t>
            </a:r>
            <a:r>
              <a:rPr lang="sv-SE" sz="2000" dirty="0" err="1" smtClean="0"/>
              <a:t>can</a:t>
            </a:r>
            <a:r>
              <a:rPr lang="sv-SE" sz="2000" dirty="0" smtClean="0"/>
              <a:t> </a:t>
            </a:r>
            <a:r>
              <a:rPr lang="sv-SE" sz="2000" dirty="0" err="1" smtClean="0"/>
              <a:t>directly</a:t>
            </a:r>
            <a:r>
              <a:rPr lang="sv-SE" sz="2000" dirty="0" smtClean="0"/>
              <a:t> </a:t>
            </a:r>
            <a:r>
              <a:rPr lang="sv-SE" sz="2000" dirty="0" err="1" smtClean="0"/>
              <a:t>address</a:t>
            </a:r>
            <a:r>
              <a:rPr lang="sv-SE" sz="2000" dirty="0" smtClean="0"/>
              <a:t> the person </a:t>
            </a:r>
            <a:r>
              <a:rPr lang="sv-SE" sz="2000" dirty="0" err="1" smtClean="0"/>
              <a:t>who</a:t>
            </a:r>
            <a:r>
              <a:rPr lang="sv-SE" sz="2000" dirty="0" smtClean="0"/>
              <a:t> </a:t>
            </a:r>
            <a:r>
              <a:rPr lang="sv-SE" sz="2000" dirty="0" err="1" smtClean="0"/>
              <a:t>crossed</a:t>
            </a:r>
            <a:r>
              <a:rPr lang="sv-SE" sz="2000" dirty="0" smtClean="0"/>
              <a:t> the </a:t>
            </a:r>
            <a:r>
              <a:rPr lang="sv-SE" sz="2000" dirty="0" err="1" smtClean="0"/>
              <a:t>line</a:t>
            </a:r>
            <a:r>
              <a:rPr lang="sv-SE" sz="2000" dirty="0" smtClean="0"/>
              <a:t> and </a:t>
            </a:r>
            <a:r>
              <a:rPr lang="sv-SE" sz="2000" dirty="0" err="1" smtClean="0"/>
              <a:t>explain</a:t>
            </a:r>
            <a:r>
              <a:rPr lang="sv-SE" sz="2000" dirty="0" smtClean="0"/>
              <a:t> </a:t>
            </a:r>
            <a:r>
              <a:rPr lang="sv-SE" sz="2000" dirty="0" err="1" smtClean="0"/>
              <a:t>what’s</a:t>
            </a:r>
            <a:r>
              <a:rPr lang="sv-SE" sz="2000" dirty="0" smtClean="0"/>
              <a:t> </a:t>
            </a:r>
            <a:r>
              <a:rPr lang="sv-SE" sz="2000" dirty="0" err="1" smtClean="0"/>
              <a:t>been</a:t>
            </a:r>
            <a:r>
              <a:rPr lang="sv-SE" sz="2000" dirty="0" smtClean="0"/>
              <a:t> </a:t>
            </a:r>
            <a:r>
              <a:rPr lang="sv-SE" sz="2000" dirty="0" err="1" smtClean="0"/>
              <a:t>experienced</a:t>
            </a:r>
            <a:r>
              <a:rPr lang="sv-SE" sz="2000" dirty="0" smtClean="0"/>
              <a:t>, </a:t>
            </a:r>
            <a:r>
              <a:rPr lang="sv-SE" sz="2000" dirty="0" err="1" smtClean="0"/>
              <a:t>this</a:t>
            </a:r>
            <a:r>
              <a:rPr lang="sv-SE" sz="2000" dirty="0" smtClean="0"/>
              <a:t> is </a:t>
            </a:r>
            <a:r>
              <a:rPr lang="sv-SE" sz="2000" dirty="0" err="1" smtClean="0"/>
              <a:t>especially</a:t>
            </a:r>
            <a:r>
              <a:rPr lang="sv-SE" sz="2000" dirty="0" smtClean="0"/>
              <a:t> </a:t>
            </a:r>
            <a:r>
              <a:rPr lang="sv-SE" sz="2000" dirty="0" err="1" smtClean="0"/>
              <a:t>helpul</a:t>
            </a:r>
            <a:r>
              <a:rPr lang="sv-SE" sz="2000" dirty="0" smtClean="0"/>
              <a:t> </a:t>
            </a:r>
            <a:r>
              <a:rPr lang="sv-SE" sz="2000" dirty="0" err="1" smtClean="0"/>
              <a:t>if</a:t>
            </a:r>
            <a:r>
              <a:rPr lang="sv-SE" sz="2000" dirty="0" smtClean="0"/>
              <a:t> </a:t>
            </a:r>
            <a:r>
              <a:rPr lang="sv-SE" sz="2000" dirty="0" err="1" smtClean="0"/>
              <a:t>one</a:t>
            </a:r>
            <a:r>
              <a:rPr lang="sv-SE" sz="2000" dirty="0" smtClean="0"/>
              <a:t> </a:t>
            </a:r>
            <a:r>
              <a:rPr lang="sv-SE" sz="2000" dirty="0" err="1" smtClean="0"/>
              <a:t>suspect</a:t>
            </a:r>
            <a:r>
              <a:rPr lang="sv-SE" sz="2000" dirty="0" smtClean="0"/>
              <a:t> </a:t>
            </a:r>
            <a:r>
              <a:rPr lang="sv-SE" sz="2000" dirty="0" err="1" smtClean="0"/>
              <a:t>that</a:t>
            </a:r>
            <a:r>
              <a:rPr lang="sv-SE" sz="2000" dirty="0" smtClean="0"/>
              <a:t> the </a:t>
            </a:r>
            <a:r>
              <a:rPr lang="sv-SE" sz="2000" dirty="0" err="1" smtClean="0"/>
              <a:t>other</a:t>
            </a:r>
            <a:r>
              <a:rPr lang="sv-SE" sz="2000" dirty="0" smtClean="0"/>
              <a:t> </a:t>
            </a:r>
            <a:r>
              <a:rPr lang="sv-SE" sz="2000" dirty="0" err="1" smtClean="0"/>
              <a:t>one</a:t>
            </a:r>
            <a:r>
              <a:rPr lang="sv-SE" sz="2000" dirty="0" smtClean="0"/>
              <a:t> is not </a:t>
            </a:r>
            <a:r>
              <a:rPr lang="sv-SE" sz="2000" dirty="0" err="1" smtClean="0"/>
              <a:t>aware</a:t>
            </a:r>
            <a:r>
              <a:rPr lang="sv-SE" sz="2000" dirty="0" smtClean="0"/>
              <a:t> </a:t>
            </a:r>
            <a:r>
              <a:rPr lang="sv-SE" sz="2000" dirty="0" err="1" smtClean="0"/>
              <a:t>of</a:t>
            </a:r>
            <a:r>
              <a:rPr lang="sv-SE" sz="2000" dirty="0" smtClean="0"/>
              <a:t> the </a:t>
            </a:r>
            <a:r>
              <a:rPr lang="sv-SE" sz="2000" dirty="0" smtClean="0"/>
              <a:t>negative </a:t>
            </a:r>
            <a:r>
              <a:rPr lang="sv-SE" sz="2000" dirty="0" err="1" smtClean="0"/>
              <a:t>behaviour</a:t>
            </a:r>
            <a:r>
              <a:rPr lang="sv-SE" sz="2000" dirty="0" smtClean="0"/>
              <a:t>. </a:t>
            </a:r>
          </a:p>
          <a:p>
            <a:pPr marL="0" indent="0">
              <a:buNone/>
            </a:pPr>
            <a:r>
              <a:rPr lang="sv-SE" sz="2000" dirty="0" smtClean="0">
                <a:sym typeface="Wingdings" panose="05000000000000000000" pitchFamily="2" charset="2"/>
              </a:rPr>
              <a:t> </a:t>
            </a:r>
            <a:r>
              <a:rPr lang="sv-SE" sz="2000" b="1" dirty="0" err="1" smtClean="0">
                <a:sym typeface="Wingdings" panose="05000000000000000000" pitchFamily="2" charset="2"/>
              </a:rPr>
              <a:t>This</a:t>
            </a:r>
            <a:r>
              <a:rPr lang="sv-SE" sz="2000" b="1" dirty="0" smtClean="0">
                <a:sym typeface="Wingdings" panose="05000000000000000000" pitchFamily="2" charset="2"/>
              </a:rPr>
              <a:t> </a:t>
            </a:r>
            <a:r>
              <a:rPr lang="sv-SE" sz="2000" b="1" dirty="0" err="1" smtClean="0">
                <a:sym typeface="Wingdings" panose="05000000000000000000" pitchFamily="2" charset="2"/>
              </a:rPr>
              <a:t>may</a:t>
            </a:r>
            <a:r>
              <a:rPr lang="sv-SE" sz="2000" b="1" dirty="0" smtClean="0">
                <a:sym typeface="Wingdings" panose="05000000000000000000" pitchFamily="2" charset="2"/>
              </a:rPr>
              <a:t> </a:t>
            </a:r>
            <a:r>
              <a:rPr lang="sv-SE" sz="2000" b="1" dirty="0" err="1" smtClean="0">
                <a:sym typeface="Wingdings" panose="05000000000000000000" pitchFamily="2" charset="2"/>
              </a:rPr>
              <a:t>however</a:t>
            </a:r>
            <a:r>
              <a:rPr lang="sv-SE" sz="2000" b="1" dirty="0" smtClean="0">
                <a:sym typeface="Wingdings" panose="05000000000000000000" pitchFamily="2" charset="2"/>
              </a:rPr>
              <a:t> not </a:t>
            </a:r>
            <a:r>
              <a:rPr lang="sv-SE" sz="2000" b="1" dirty="0" err="1" smtClean="0">
                <a:sym typeface="Wingdings" panose="05000000000000000000" pitchFamily="2" charset="2"/>
              </a:rPr>
              <a:t>always</a:t>
            </a:r>
            <a:r>
              <a:rPr lang="sv-SE" sz="2000" b="1" dirty="0" smtClean="0">
                <a:sym typeface="Wingdings" panose="05000000000000000000" pitchFamily="2" charset="2"/>
              </a:rPr>
              <a:t> be the </a:t>
            </a:r>
            <a:r>
              <a:rPr lang="sv-SE" sz="2000" b="1" dirty="0" err="1" smtClean="0">
                <a:sym typeface="Wingdings" panose="05000000000000000000" pitchFamily="2" charset="2"/>
              </a:rPr>
              <a:t>appropriate</a:t>
            </a:r>
            <a:r>
              <a:rPr lang="sv-SE" sz="2000" b="1" dirty="0" smtClean="0">
                <a:sym typeface="Wingdings" panose="05000000000000000000" pitchFamily="2" charset="2"/>
              </a:rPr>
              <a:t> </a:t>
            </a:r>
            <a:r>
              <a:rPr lang="sv-SE" sz="2000" b="1" dirty="0" err="1" smtClean="0">
                <a:sym typeface="Wingdings" panose="05000000000000000000" pitchFamily="2" charset="2"/>
              </a:rPr>
              <a:t>way</a:t>
            </a:r>
            <a:r>
              <a:rPr lang="sv-SE" sz="2000" b="1" dirty="0" smtClean="0">
                <a:sym typeface="Wingdings" panose="05000000000000000000" pitchFamily="2" charset="2"/>
              </a:rPr>
              <a:t> to </a:t>
            </a:r>
            <a:r>
              <a:rPr lang="sv-SE" sz="2000" b="1" dirty="0" smtClean="0">
                <a:sym typeface="Wingdings" panose="05000000000000000000" pitchFamily="2" charset="2"/>
              </a:rPr>
              <a:t>go. </a:t>
            </a:r>
            <a:r>
              <a:rPr lang="sv-SE" sz="2000" dirty="0" err="1" smtClean="0"/>
              <a:t>One</a:t>
            </a:r>
            <a:r>
              <a:rPr lang="sv-SE" sz="2000" dirty="0" smtClean="0"/>
              <a:t> </a:t>
            </a:r>
            <a:r>
              <a:rPr lang="sv-SE" sz="2000" dirty="0" err="1" smtClean="0"/>
              <a:t>can</a:t>
            </a:r>
            <a:r>
              <a:rPr lang="sv-SE" sz="2000" dirty="0" smtClean="0"/>
              <a:t> </a:t>
            </a:r>
            <a:r>
              <a:rPr lang="sv-SE" sz="2000" dirty="0" err="1" smtClean="0"/>
              <a:t>address</a:t>
            </a:r>
            <a:r>
              <a:rPr lang="sv-SE" sz="2000" dirty="0" smtClean="0"/>
              <a:t> a negative </a:t>
            </a:r>
            <a:r>
              <a:rPr lang="sv-SE" sz="2000" dirty="0" err="1" smtClean="0"/>
              <a:t>experience</a:t>
            </a:r>
            <a:r>
              <a:rPr lang="sv-SE" sz="2000" dirty="0" smtClean="0"/>
              <a:t> to </a:t>
            </a:r>
            <a:r>
              <a:rPr lang="sv-SE" sz="2000" dirty="0" err="1" smtClean="0"/>
              <a:t>anyone</a:t>
            </a:r>
            <a:r>
              <a:rPr lang="sv-SE" sz="2000" dirty="0" smtClean="0"/>
              <a:t> </a:t>
            </a:r>
            <a:r>
              <a:rPr lang="sv-SE" sz="2000" dirty="0" err="1" smtClean="0"/>
              <a:t>working</a:t>
            </a:r>
            <a:r>
              <a:rPr lang="sv-SE" sz="2000" dirty="0" smtClean="0"/>
              <a:t> at the Swedish </a:t>
            </a:r>
            <a:r>
              <a:rPr lang="sv-SE" sz="2000" dirty="0" err="1" smtClean="0"/>
              <a:t>Defence</a:t>
            </a:r>
            <a:r>
              <a:rPr lang="sv-SE" sz="2000" dirty="0" smtClean="0"/>
              <a:t> University, </a:t>
            </a:r>
            <a:r>
              <a:rPr lang="sv-SE" sz="2000" dirty="0" err="1" smtClean="0"/>
              <a:t>staff</a:t>
            </a:r>
            <a:r>
              <a:rPr lang="sv-SE" sz="2000" dirty="0" smtClean="0"/>
              <a:t> is </a:t>
            </a:r>
            <a:r>
              <a:rPr lang="sv-SE" sz="2000" dirty="0" err="1" smtClean="0"/>
              <a:t>obliged</a:t>
            </a:r>
            <a:r>
              <a:rPr lang="sv-SE" sz="2000" dirty="0" smtClean="0"/>
              <a:t> to </a:t>
            </a:r>
            <a:r>
              <a:rPr lang="sv-SE" sz="2000" dirty="0" err="1" smtClean="0"/>
              <a:t>report</a:t>
            </a:r>
            <a:r>
              <a:rPr lang="sv-SE" sz="2000" dirty="0" smtClean="0"/>
              <a:t> abuse. </a:t>
            </a:r>
            <a:endParaRPr lang="sv-SE" sz="2000" dirty="0"/>
          </a:p>
          <a:p>
            <a:endParaRPr lang="sv-SE" dirty="0"/>
          </a:p>
        </p:txBody>
      </p:sp>
      <p:sp>
        <p:nvSpPr>
          <p:cNvPr id="4" name="Platshållare för sidfot 3"/>
          <p:cNvSpPr>
            <a:spLocks noGrp="1"/>
          </p:cNvSpPr>
          <p:nvPr>
            <p:ph type="ftr" sz="quarter" idx="11"/>
          </p:nvPr>
        </p:nvSpPr>
        <p:spPr/>
        <p:txBody>
          <a:bodyPr/>
          <a:lstStyle/>
          <a:p>
            <a:r>
              <a:rPr lang="en-US" dirty="0"/>
              <a:t>Shirin Mattisson/Discrimination, harassment and other forms of unequal </a:t>
            </a:r>
            <a:r>
              <a:rPr lang="en-US" dirty="0" smtClean="0"/>
              <a:t>treatment</a:t>
            </a:r>
            <a:endParaRPr lang="en-US" dirty="0"/>
          </a:p>
        </p:txBody>
      </p:sp>
      <p:sp>
        <p:nvSpPr>
          <p:cNvPr id="5" name="Platshållare för bildnummer 4"/>
          <p:cNvSpPr>
            <a:spLocks noGrp="1"/>
          </p:cNvSpPr>
          <p:nvPr>
            <p:ph type="sldNum" sz="quarter" idx="12"/>
          </p:nvPr>
        </p:nvSpPr>
        <p:spPr/>
        <p:txBody>
          <a:bodyPr/>
          <a:lstStyle/>
          <a:p>
            <a:fld id="{F4882AB4-7500-4802-830D-10DB75A603ED}" type="slidenum">
              <a:rPr lang="sv-SE" smtClean="0"/>
              <a:pPr/>
              <a:t>6</a:t>
            </a:fld>
            <a:endParaRPr lang="sv-SE" dirty="0"/>
          </a:p>
        </p:txBody>
      </p:sp>
    </p:spTree>
    <p:extLst>
      <p:ext uri="{BB962C8B-B14F-4D97-AF65-F5344CB8AC3E}">
        <p14:creationId xmlns:p14="http://schemas.microsoft.com/office/powerpoint/2010/main" val="894879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Filing</a:t>
            </a:r>
            <a:r>
              <a:rPr lang="sv-SE" dirty="0" smtClean="0"/>
              <a:t> a </a:t>
            </a:r>
            <a:r>
              <a:rPr lang="sv-SE" dirty="0" err="1" smtClean="0"/>
              <a:t>report</a:t>
            </a:r>
            <a:endParaRPr lang="sv-SE" dirty="0"/>
          </a:p>
        </p:txBody>
      </p:sp>
      <p:sp>
        <p:nvSpPr>
          <p:cNvPr id="3" name="Platshållare för innehåll 2"/>
          <p:cNvSpPr>
            <a:spLocks noGrp="1"/>
          </p:cNvSpPr>
          <p:nvPr>
            <p:ph sz="half" idx="13"/>
          </p:nvPr>
        </p:nvSpPr>
        <p:spPr>
          <a:xfrm>
            <a:off x="828000" y="2132856"/>
            <a:ext cx="10573200" cy="4392488"/>
          </a:xfrm>
        </p:spPr>
        <p:txBody>
          <a:bodyPr/>
          <a:lstStyle/>
          <a:p>
            <a:pPr marL="0" indent="0">
              <a:buNone/>
            </a:pPr>
            <a:r>
              <a:rPr lang="sv-SE" sz="2000" dirty="0" err="1" smtClean="0"/>
              <a:t>Your</a:t>
            </a:r>
            <a:r>
              <a:rPr lang="sv-SE" sz="2000" dirty="0" smtClean="0"/>
              <a:t> </a:t>
            </a:r>
            <a:r>
              <a:rPr lang="sv-SE" sz="2000" dirty="0" err="1" smtClean="0"/>
              <a:t>testimony</a:t>
            </a:r>
            <a:r>
              <a:rPr lang="sv-SE" sz="2000" dirty="0" smtClean="0"/>
              <a:t> </a:t>
            </a:r>
            <a:r>
              <a:rPr lang="sv-SE" sz="2000" dirty="0"/>
              <a:t>is </a:t>
            </a:r>
            <a:r>
              <a:rPr lang="sv-SE" sz="2000" dirty="0" err="1"/>
              <a:t>important</a:t>
            </a:r>
            <a:r>
              <a:rPr lang="sv-SE" sz="2000" dirty="0"/>
              <a:t>. </a:t>
            </a:r>
            <a:r>
              <a:rPr lang="sv-SE" sz="2000" b="1" dirty="0" err="1" smtClean="0"/>
              <a:t>You</a:t>
            </a:r>
            <a:r>
              <a:rPr lang="sv-SE" sz="2000" b="1" dirty="0" smtClean="0"/>
              <a:t> </a:t>
            </a:r>
            <a:r>
              <a:rPr lang="sv-SE" sz="2000" b="1" dirty="0" err="1"/>
              <a:t>are</a:t>
            </a:r>
            <a:r>
              <a:rPr lang="sv-SE" sz="2000" b="1" dirty="0"/>
              <a:t> </a:t>
            </a:r>
            <a:r>
              <a:rPr lang="sv-SE" sz="2000" b="1" dirty="0" err="1"/>
              <a:t>worthy</a:t>
            </a:r>
            <a:r>
              <a:rPr lang="sv-SE" sz="2000" b="1" dirty="0"/>
              <a:t> </a:t>
            </a:r>
            <a:r>
              <a:rPr lang="sv-SE" sz="2000" b="1" dirty="0" err="1"/>
              <a:t>of</a:t>
            </a:r>
            <a:r>
              <a:rPr lang="sv-SE" sz="2000" b="1" dirty="0"/>
              <a:t> </a:t>
            </a:r>
            <a:r>
              <a:rPr lang="sv-SE" sz="2000" b="1" dirty="0" err="1"/>
              <a:t>protection</a:t>
            </a:r>
            <a:r>
              <a:rPr lang="sv-SE" sz="2000" b="1" dirty="0"/>
              <a:t>. </a:t>
            </a:r>
            <a:r>
              <a:rPr lang="sv-SE" sz="2000" dirty="0" err="1"/>
              <a:t>Reporting</a:t>
            </a:r>
            <a:r>
              <a:rPr lang="sv-SE" sz="2000" dirty="0"/>
              <a:t> </a:t>
            </a:r>
            <a:r>
              <a:rPr lang="sv-SE" sz="2000" dirty="0" err="1"/>
              <a:t>should</a:t>
            </a:r>
            <a:r>
              <a:rPr lang="sv-SE" sz="2000" dirty="0"/>
              <a:t> never </a:t>
            </a:r>
            <a:r>
              <a:rPr lang="sv-SE" sz="2000" dirty="0" err="1"/>
              <a:t>impact</a:t>
            </a:r>
            <a:r>
              <a:rPr lang="sv-SE" sz="2000" dirty="0"/>
              <a:t> </a:t>
            </a:r>
            <a:r>
              <a:rPr lang="sv-SE" sz="2000" dirty="0" err="1"/>
              <a:t>your</a:t>
            </a:r>
            <a:r>
              <a:rPr lang="sv-SE" sz="2000" dirty="0"/>
              <a:t> </a:t>
            </a:r>
            <a:r>
              <a:rPr lang="sv-SE" sz="2000" dirty="0" err="1"/>
              <a:t>grades</a:t>
            </a:r>
            <a:r>
              <a:rPr lang="sv-SE" sz="2000" dirty="0"/>
              <a:t> or </a:t>
            </a:r>
            <a:r>
              <a:rPr lang="sv-SE" sz="2000" dirty="0" err="1"/>
              <a:t>how</a:t>
            </a:r>
            <a:r>
              <a:rPr lang="sv-SE" sz="2000" dirty="0"/>
              <a:t> </a:t>
            </a:r>
            <a:r>
              <a:rPr lang="sv-SE" sz="2000" dirty="0" err="1"/>
              <a:t>you</a:t>
            </a:r>
            <a:r>
              <a:rPr lang="sv-SE" sz="2000" dirty="0"/>
              <a:t> </a:t>
            </a:r>
            <a:r>
              <a:rPr lang="sv-SE" sz="2000" dirty="0" err="1"/>
              <a:t>are</a:t>
            </a:r>
            <a:r>
              <a:rPr lang="sv-SE" sz="2000" dirty="0"/>
              <a:t> </a:t>
            </a:r>
            <a:r>
              <a:rPr lang="sv-SE" sz="2000" dirty="0" err="1"/>
              <a:t>treated</a:t>
            </a:r>
            <a:r>
              <a:rPr lang="sv-SE" sz="2000" dirty="0"/>
              <a:t>. </a:t>
            </a:r>
            <a:r>
              <a:rPr lang="sv-SE" sz="2000" dirty="0" err="1" smtClean="0"/>
              <a:t>You</a:t>
            </a:r>
            <a:r>
              <a:rPr lang="sv-SE" sz="2000" dirty="0" smtClean="0"/>
              <a:t> </a:t>
            </a:r>
            <a:r>
              <a:rPr lang="sv-SE" sz="2000" dirty="0" err="1" smtClean="0"/>
              <a:t>can</a:t>
            </a:r>
            <a:r>
              <a:rPr lang="sv-SE" sz="2000" dirty="0" smtClean="0"/>
              <a:t> </a:t>
            </a:r>
            <a:r>
              <a:rPr lang="sv-SE" sz="2000" dirty="0" err="1" smtClean="0"/>
              <a:t>report</a:t>
            </a:r>
            <a:r>
              <a:rPr lang="sv-SE" sz="2000" dirty="0" smtClean="0"/>
              <a:t> a </a:t>
            </a:r>
            <a:r>
              <a:rPr lang="sv-SE" sz="2000" dirty="0" err="1" smtClean="0"/>
              <a:t>fellow</a:t>
            </a:r>
            <a:r>
              <a:rPr lang="sv-SE" sz="2000" dirty="0" smtClean="0"/>
              <a:t> student, </a:t>
            </a:r>
            <a:r>
              <a:rPr lang="sv-SE" sz="2000" dirty="0" err="1" smtClean="0"/>
              <a:t>Phd</a:t>
            </a:r>
            <a:r>
              <a:rPr lang="sv-SE" sz="2000" dirty="0" smtClean="0"/>
              <a:t> student, </a:t>
            </a:r>
            <a:r>
              <a:rPr lang="sv-SE" sz="2000" dirty="0" err="1" smtClean="0"/>
              <a:t>teacher</a:t>
            </a:r>
            <a:r>
              <a:rPr lang="sv-SE" sz="2000" dirty="0" smtClean="0"/>
              <a:t>, </a:t>
            </a:r>
            <a:r>
              <a:rPr lang="sv-SE" sz="2000" dirty="0" err="1" smtClean="0"/>
              <a:t>staff</a:t>
            </a:r>
            <a:r>
              <a:rPr lang="sv-SE" sz="2000" dirty="0" smtClean="0"/>
              <a:t> etc. </a:t>
            </a:r>
          </a:p>
          <a:p>
            <a:pPr marL="0" indent="0">
              <a:buNone/>
            </a:pPr>
            <a:r>
              <a:rPr lang="sv-SE" sz="2000" b="1" dirty="0" err="1" smtClean="0"/>
              <a:t>There</a:t>
            </a:r>
            <a:r>
              <a:rPr lang="sv-SE" sz="2000" b="1" dirty="0" smtClean="0"/>
              <a:t> </a:t>
            </a:r>
            <a:r>
              <a:rPr lang="sv-SE" sz="2000" b="1" dirty="0" err="1"/>
              <a:t>are</a:t>
            </a:r>
            <a:r>
              <a:rPr lang="sv-SE" sz="2000" b="1" dirty="0"/>
              <a:t> no formal </a:t>
            </a:r>
            <a:r>
              <a:rPr lang="sv-SE" sz="2000" b="1" dirty="0" smtClean="0"/>
              <a:t>templates </a:t>
            </a:r>
            <a:r>
              <a:rPr lang="sv-SE" sz="2000" b="1" dirty="0"/>
              <a:t>for </a:t>
            </a:r>
            <a:r>
              <a:rPr lang="sv-SE" sz="2000" b="1" dirty="0" err="1"/>
              <a:t>making</a:t>
            </a:r>
            <a:r>
              <a:rPr lang="sv-SE" sz="2000" b="1" dirty="0"/>
              <a:t> a </a:t>
            </a:r>
            <a:r>
              <a:rPr lang="sv-SE" sz="2000" b="1" dirty="0" err="1"/>
              <a:t>report</a:t>
            </a:r>
            <a:r>
              <a:rPr lang="sv-SE" sz="2000" b="1" dirty="0"/>
              <a:t>. The </a:t>
            </a:r>
            <a:r>
              <a:rPr lang="sv-SE" sz="2000" b="1" dirty="0" err="1"/>
              <a:t>quickest</a:t>
            </a:r>
            <a:r>
              <a:rPr lang="sv-SE" sz="2000" b="1" dirty="0"/>
              <a:t> </a:t>
            </a:r>
            <a:r>
              <a:rPr lang="sv-SE" sz="2000" b="1" dirty="0" err="1"/>
              <a:t>way</a:t>
            </a:r>
            <a:r>
              <a:rPr lang="sv-SE" sz="2000" b="1" dirty="0"/>
              <a:t> is to email </a:t>
            </a:r>
            <a:r>
              <a:rPr lang="sv-SE" sz="2000" b="1" dirty="0">
                <a:hlinkClick r:id="rId2"/>
              </a:rPr>
              <a:t>fus@fhs.se</a:t>
            </a:r>
            <a:r>
              <a:rPr lang="sv-SE" sz="2000" b="1" dirty="0"/>
              <a:t> or to </a:t>
            </a:r>
            <a:r>
              <a:rPr lang="sv-SE" sz="2000" b="1" dirty="0" err="1" smtClean="0"/>
              <a:t>me</a:t>
            </a:r>
            <a:r>
              <a:rPr lang="sv-SE" sz="2000" b="1" dirty="0" smtClean="0"/>
              <a:t> </a:t>
            </a:r>
            <a:r>
              <a:rPr lang="sv-SE" sz="2000" b="1" dirty="0" err="1"/>
              <a:t>directly</a:t>
            </a:r>
            <a:r>
              <a:rPr lang="sv-SE" sz="2000" b="1" dirty="0"/>
              <a:t> </a:t>
            </a:r>
            <a:r>
              <a:rPr lang="sv-SE" sz="2000" b="1" dirty="0" smtClean="0">
                <a:hlinkClick r:id="rId3"/>
              </a:rPr>
              <a:t>shirin.mattisson@fhs.se</a:t>
            </a:r>
            <a:r>
              <a:rPr lang="sv-SE" sz="2000" b="1" dirty="0" smtClean="0"/>
              <a:t> </a:t>
            </a:r>
          </a:p>
          <a:p>
            <a:pPr marL="457200" indent="-457200">
              <a:buFont typeface="+mj-lt"/>
              <a:buAutoNum type="arabicPeriod"/>
            </a:pPr>
            <a:r>
              <a:rPr lang="sv-SE" sz="2000" dirty="0" err="1" smtClean="0"/>
              <a:t>We</a:t>
            </a:r>
            <a:r>
              <a:rPr lang="sv-SE" sz="2000" dirty="0" smtClean="0"/>
              <a:t> </a:t>
            </a:r>
            <a:r>
              <a:rPr lang="sv-SE" sz="2000" dirty="0" err="1" smtClean="0"/>
              <a:t>will</a:t>
            </a:r>
            <a:r>
              <a:rPr lang="sv-SE" sz="2000" dirty="0" smtClean="0"/>
              <a:t> ask for a </a:t>
            </a:r>
            <a:r>
              <a:rPr lang="sv-SE" sz="2000" dirty="0" err="1" smtClean="0"/>
              <a:t>written</a:t>
            </a:r>
            <a:r>
              <a:rPr lang="sv-SE" sz="2000" dirty="0" smtClean="0"/>
              <a:t> </a:t>
            </a:r>
            <a:r>
              <a:rPr lang="sv-SE" sz="2000" dirty="0" err="1" smtClean="0"/>
              <a:t>report</a:t>
            </a:r>
            <a:r>
              <a:rPr lang="sv-SE" sz="2000" dirty="0" smtClean="0"/>
              <a:t> in order to </a:t>
            </a:r>
            <a:r>
              <a:rPr lang="sv-SE" sz="2000" dirty="0" err="1" smtClean="0"/>
              <a:t>investigate</a:t>
            </a:r>
            <a:r>
              <a:rPr lang="sv-SE" sz="2000" dirty="0" smtClean="0"/>
              <a:t> the </a:t>
            </a:r>
            <a:r>
              <a:rPr lang="sv-SE" sz="2000" dirty="0" err="1" smtClean="0"/>
              <a:t>issue</a:t>
            </a:r>
            <a:r>
              <a:rPr lang="sv-SE" sz="2000" dirty="0" smtClean="0"/>
              <a:t> </a:t>
            </a:r>
            <a:r>
              <a:rPr lang="sv-SE" sz="2000" dirty="0" err="1" smtClean="0"/>
              <a:t>further</a:t>
            </a:r>
            <a:r>
              <a:rPr lang="sv-SE" sz="2000" dirty="0" smtClean="0"/>
              <a:t>. </a:t>
            </a:r>
          </a:p>
          <a:p>
            <a:pPr marL="457200" indent="-457200">
              <a:buFont typeface="+mj-lt"/>
              <a:buAutoNum type="arabicPeriod"/>
            </a:pPr>
            <a:r>
              <a:rPr lang="sv-SE" sz="2000" dirty="0" err="1" smtClean="0"/>
              <a:t>We</a:t>
            </a:r>
            <a:r>
              <a:rPr lang="sv-SE" sz="2000" dirty="0" smtClean="0"/>
              <a:t> </a:t>
            </a:r>
            <a:r>
              <a:rPr lang="sv-SE" sz="2000" dirty="0" err="1" smtClean="0"/>
              <a:t>book</a:t>
            </a:r>
            <a:r>
              <a:rPr lang="sv-SE" sz="2000" dirty="0" smtClean="0"/>
              <a:t> an </a:t>
            </a:r>
            <a:r>
              <a:rPr lang="sv-SE" sz="2000" dirty="0" err="1" smtClean="0"/>
              <a:t>appointment</a:t>
            </a:r>
            <a:r>
              <a:rPr lang="sv-SE" sz="2000" dirty="0" smtClean="0"/>
              <a:t> for a </a:t>
            </a:r>
            <a:r>
              <a:rPr lang="sv-SE" sz="2000" dirty="0" err="1" smtClean="0"/>
              <a:t>conversation</a:t>
            </a:r>
            <a:r>
              <a:rPr lang="sv-SE" sz="2000" dirty="0" smtClean="0"/>
              <a:t> and </a:t>
            </a:r>
            <a:r>
              <a:rPr lang="sv-SE" sz="2000" dirty="0" err="1" smtClean="0"/>
              <a:t>making</a:t>
            </a:r>
            <a:r>
              <a:rPr lang="sv-SE" sz="2000" dirty="0" smtClean="0"/>
              <a:t> sure </a:t>
            </a:r>
            <a:r>
              <a:rPr lang="sv-SE" sz="2000" dirty="0" err="1" smtClean="0"/>
              <a:t>we</a:t>
            </a:r>
            <a:r>
              <a:rPr lang="sv-SE" sz="2000" dirty="0"/>
              <a:t> </a:t>
            </a:r>
            <a:r>
              <a:rPr lang="sv-SE" sz="2000" dirty="0" err="1" smtClean="0"/>
              <a:t>have</a:t>
            </a:r>
            <a:r>
              <a:rPr lang="sv-SE" sz="2000" dirty="0" smtClean="0"/>
              <a:t> </a:t>
            </a:r>
            <a:r>
              <a:rPr lang="sv-SE" sz="2000" dirty="0" err="1" smtClean="0"/>
              <a:t>enough</a:t>
            </a:r>
            <a:r>
              <a:rPr lang="sv-SE" sz="2000" dirty="0" smtClean="0"/>
              <a:t> information. The </a:t>
            </a:r>
            <a:r>
              <a:rPr lang="sv-SE" sz="2000" dirty="0" err="1" smtClean="0"/>
              <a:t>appointments</a:t>
            </a:r>
            <a:r>
              <a:rPr lang="sv-SE" sz="2000" dirty="0" smtClean="0"/>
              <a:t> </a:t>
            </a:r>
            <a:r>
              <a:rPr lang="sv-SE" sz="2000" dirty="0" err="1" smtClean="0"/>
              <a:t>with</a:t>
            </a:r>
            <a:r>
              <a:rPr lang="sv-SE" sz="2000" dirty="0" smtClean="0"/>
              <a:t> the </a:t>
            </a:r>
            <a:r>
              <a:rPr lang="sv-SE" sz="2000" dirty="0" err="1" smtClean="0"/>
              <a:t>people</a:t>
            </a:r>
            <a:r>
              <a:rPr lang="sv-SE" sz="2000" dirty="0" smtClean="0"/>
              <a:t> </a:t>
            </a:r>
            <a:r>
              <a:rPr lang="sv-SE" sz="2000" dirty="0" err="1" smtClean="0"/>
              <a:t>involved</a:t>
            </a:r>
            <a:r>
              <a:rPr lang="sv-SE" sz="2000" dirty="0" smtClean="0"/>
              <a:t> </a:t>
            </a:r>
            <a:r>
              <a:rPr lang="sv-SE" sz="2000" dirty="0" err="1" smtClean="0"/>
              <a:t>are</a:t>
            </a:r>
            <a:r>
              <a:rPr lang="sv-SE" sz="2000" dirty="0" smtClean="0"/>
              <a:t> </a:t>
            </a:r>
            <a:r>
              <a:rPr lang="sv-SE" sz="2000" dirty="0" err="1" smtClean="0"/>
              <a:t>held</a:t>
            </a:r>
            <a:r>
              <a:rPr lang="sv-SE" sz="2000" dirty="0" smtClean="0"/>
              <a:t> </a:t>
            </a:r>
            <a:r>
              <a:rPr lang="sv-SE" sz="2000" dirty="0" err="1" smtClean="0"/>
              <a:t>separately</a:t>
            </a:r>
            <a:r>
              <a:rPr lang="sv-SE" sz="2000" dirty="0" smtClean="0"/>
              <a:t>, </a:t>
            </a:r>
            <a:r>
              <a:rPr lang="sv-SE" sz="2000" dirty="0" err="1" smtClean="0"/>
              <a:t>you</a:t>
            </a:r>
            <a:r>
              <a:rPr lang="sv-SE" sz="2000" dirty="0" smtClean="0"/>
              <a:t> do not </a:t>
            </a:r>
            <a:r>
              <a:rPr lang="sv-SE" sz="2000" dirty="0" err="1" smtClean="0"/>
              <a:t>have</a:t>
            </a:r>
            <a:r>
              <a:rPr lang="sv-SE" sz="2000" dirty="0" smtClean="0"/>
              <a:t> to face the </a:t>
            </a:r>
            <a:r>
              <a:rPr lang="sv-SE" sz="2000" dirty="0" err="1" smtClean="0"/>
              <a:t>other</a:t>
            </a:r>
            <a:r>
              <a:rPr lang="sv-SE" sz="2000" dirty="0" smtClean="0"/>
              <a:t> person, </a:t>
            </a:r>
            <a:r>
              <a:rPr lang="sv-SE" sz="2000" dirty="0" err="1" smtClean="0"/>
              <a:t>while</a:t>
            </a:r>
            <a:r>
              <a:rPr lang="sv-SE" sz="2000" dirty="0" smtClean="0"/>
              <a:t> </a:t>
            </a:r>
            <a:r>
              <a:rPr lang="sv-SE" sz="2000" dirty="0" err="1" smtClean="0"/>
              <a:t>giving</a:t>
            </a:r>
            <a:r>
              <a:rPr lang="sv-SE" sz="2000" dirty="0" smtClean="0"/>
              <a:t> </a:t>
            </a:r>
            <a:r>
              <a:rPr lang="sv-SE" sz="2000" dirty="0" err="1" smtClean="0"/>
              <a:t>your</a:t>
            </a:r>
            <a:r>
              <a:rPr lang="sv-SE" sz="2000" dirty="0" smtClean="0"/>
              <a:t> version. </a:t>
            </a:r>
            <a:r>
              <a:rPr lang="sv-SE" sz="2000" dirty="0" err="1" smtClean="0"/>
              <a:t>We</a:t>
            </a:r>
            <a:r>
              <a:rPr lang="sv-SE" sz="2000" dirty="0" smtClean="0"/>
              <a:t> present </a:t>
            </a:r>
            <a:r>
              <a:rPr lang="sv-SE" sz="2000" dirty="0" err="1" smtClean="0"/>
              <a:t>our</a:t>
            </a:r>
            <a:r>
              <a:rPr lang="sv-SE" sz="2000" dirty="0" smtClean="0"/>
              <a:t> support systems and </a:t>
            </a:r>
            <a:r>
              <a:rPr lang="sv-SE" sz="2000" dirty="0" err="1" smtClean="0"/>
              <a:t>how</a:t>
            </a:r>
            <a:r>
              <a:rPr lang="sv-SE" sz="2000" dirty="0" smtClean="0"/>
              <a:t> to </a:t>
            </a:r>
            <a:r>
              <a:rPr lang="sv-SE" sz="2000" dirty="0" err="1" smtClean="0"/>
              <a:t>help</a:t>
            </a:r>
            <a:r>
              <a:rPr lang="sv-SE" sz="2000" dirty="0" smtClean="0"/>
              <a:t> </a:t>
            </a:r>
            <a:r>
              <a:rPr lang="sv-SE" sz="2000" dirty="0" err="1" smtClean="0"/>
              <a:t>you</a:t>
            </a:r>
            <a:r>
              <a:rPr lang="sv-SE" sz="2000" dirty="0" smtClean="0"/>
              <a:t> </a:t>
            </a:r>
            <a:r>
              <a:rPr lang="sv-SE" sz="2000" dirty="0" err="1" smtClean="0"/>
              <a:t>further</a:t>
            </a:r>
            <a:r>
              <a:rPr lang="sv-SE" sz="2000" dirty="0" smtClean="0"/>
              <a:t>.</a:t>
            </a:r>
          </a:p>
          <a:p>
            <a:pPr marL="457200" indent="-457200">
              <a:buFont typeface="+mj-lt"/>
              <a:buAutoNum type="arabicPeriod"/>
            </a:pPr>
            <a:r>
              <a:rPr lang="sv-SE" sz="2000" dirty="0" err="1" smtClean="0"/>
              <a:t>Depending</a:t>
            </a:r>
            <a:r>
              <a:rPr lang="sv-SE" sz="2000" dirty="0" smtClean="0"/>
              <a:t> on </a:t>
            </a:r>
            <a:r>
              <a:rPr lang="sv-SE" sz="2000" dirty="0" err="1" smtClean="0"/>
              <a:t>what</a:t>
            </a:r>
            <a:r>
              <a:rPr lang="sv-SE" sz="2000" dirty="0" smtClean="0"/>
              <a:t> has </a:t>
            </a:r>
            <a:r>
              <a:rPr lang="sv-SE" sz="2000" dirty="0" err="1" smtClean="0"/>
              <a:t>occured</a:t>
            </a:r>
            <a:r>
              <a:rPr lang="sv-SE" sz="2000" dirty="0" smtClean="0"/>
              <a:t>, </a:t>
            </a:r>
            <a:r>
              <a:rPr lang="sv-SE" sz="2000" dirty="0" err="1" smtClean="0"/>
              <a:t>we</a:t>
            </a:r>
            <a:r>
              <a:rPr lang="sv-SE" sz="2000" dirty="0" smtClean="0"/>
              <a:t> </a:t>
            </a:r>
            <a:r>
              <a:rPr lang="sv-SE" sz="2000" dirty="0" err="1" smtClean="0"/>
              <a:t>take</a:t>
            </a:r>
            <a:r>
              <a:rPr lang="sv-SE" sz="2000" dirty="0" smtClean="0"/>
              <a:t> </a:t>
            </a:r>
            <a:r>
              <a:rPr lang="sv-SE" sz="2000" dirty="0" err="1" smtClean="0"/>
              <a:t>measures</a:t>
            </a:r>
            <a:r>
              <a:rPr lang="sv-SE" sz="2000" dirty="0" smtClean="0"/>
              <a:t>. It </a:t>
            </a:r>
            <a:r>
              <a:rPr lang="sv-SE" sz="2000" dirty="0" err="1" smtClean="0"/>
              <a:t>could</a:t>
            </a:r>
            <a:r>
              <a:rPr lang="sv-SE" sz="2000" dirty="0" smtClean="0"/>
              <a:t> be </a:t>
            </a:r>
            <a:r>
              <a:rPr lang="sv-SE" sz="2000" dirty="0" err="1" smtClean="0"/>
              <a:t>anything</a:t>
            </a:r>
            <a:r>
              <a:rPr lang="sv-SE" sz="2000" dirty="0" smtClean="0"/>
              <a:t> from a </a:t>
            </a:r>
            <a:r>
              <a:rPr lang="sv-SE" sz="2000" dirty="0" err="1" smtClean="0"/>
              <a:t>conversation</a:t>
            </a:r>
            <a:r>
              <a:rPr lang="sv-SE" sz="2000" dirty="0" smtClean="0"/>
              <a:t> to a </a:t>
            </a:r>
            <a:r>
              <a:rPr lang="sv-SE" sz="2000" dirty="0" err="1" smtClean="0"/>
              <a:t>disciplinary</a:t>
            </a:r>
            <a:r>
              <a:rPr lang="sv-SE" sz="2000" dirty="0" smtClean="0"/>
              <a:t> </a:t>
            </a:r>
            <a:r>
              <a:rPr lang="sv-SE" sz="2000" dirty="0" err="1" smtClean="0"/>
              <a:t>consequence</a:t>
            </a:r>
            <a:r>
              <a:rPr lang="sv-SE" sz="2000" dirty="0"/>
              <a:t> </a:t>
            </a:r>
            <a:r>
              <a:rPr lang="sv-SE" sz="2000" dirty="0" smtClean="0"/>
              <a:t>(</a:t>
            </a:r>
            <a:r>
              <a:rPr lang="sv-SE" sz="2000" dirty="0" err="1" smtClean="0"/>
              <a:t>disciplinary</a:t>
            </a:r>
            <a:r>
              <a:rPr lang="sv-SE" sz="2000" dirty="0" smtClean="0"/>
              <a:t> board for students and PAN – </a:t>
            </a:r>
            <a:r>
              <a:rPr lang="sv-SE" sz="2000" dirty="0" err="1" smtClean="0"/>
              <a:t>Personnel</a:t>
            </a:r>
            <a:r>
              <a:rPr lang="sv-SE" sz="2000" dirty="0" smtClean="0"/>
              <a:t> and </a:t>
            </a:r>
            <a:r>
              <a:rPr lang="sv-SE" sz="2000" dirty="0" err="1" smtClean="0"/>
              <a:t>Responsibility</a:t>
            </a:r>
            <a:r>
              <a:rPr lang="sv-SE" sz="2000" dirty="0" smtClean="0"/>
              <a:t> </a:t>
            </a:r>
            <a:r>
              <a:rPr lang="sv-SE" sz="2000" dirty="0" err="1" smtClean="0"/>
              <a:t>Comittee</a:t>
            </a:r>
            <a:r>
              <a:rPr lang="sv-SE" sz="2000" dirty="0" smtClean="0"/>
              <a:t> for </a:t>
            </a:r>
            <a:r>
              <a:rPr lang="sv-SE" sz="2000" dirty="0" err="1" smtClean="0"/>
              <a:t>staff</a:t>
            </a:r>
            <a:r>
              <a:rPr lang="sv-SE" sz="2000" dirty="0" smtClean="0"/>
              <a:t>). </a:t>
            </a:r>
          </a:p>
          <a:p>
            <a:pPr marL="0" indent="0">
              <a:buNone/>
            </a:pPr>
            <a:endParaRPr lang="sv-SE" sz="2000" dirty="0"/>
          </a:p>
        </p:txBody>
      </p:sp>
      <p:sp>
        <p:nvSpPr>
          <p:cNvPr id="4" name="Platshållare för sidfot 3"/>
          <p:cNvSpPr>
            <a:spLocks noGrp="1"/>
          </p:cNvSpPr>
          <p:nvPr>
            <p:ph type="ftr" sz="quarter" idx="11"/>
          </p:nvPr>
        </p:nvSpPr>
        <p:spPr/>
        <p:txBody>
          <a:bodyPr/>
          <a:lstStyle/>
          <a:p>
            <a:r>
              <a:rPr lang="en-US" dirty="0"/>
              <a:t>Shirin Mattisson/Discrimination, harassment and other forms of unequal treatment </a:t>
            </a:r>
          </a:p>
          <a:p>
            <a:endParaRPr lang="sv-SE" dirty="0"/>
          </a:p>
        </p:txBody>
      </p:sp>
      <p:sp>
        <p:nvSpPr>
          <p:cNvPr id="5" name="Platshållare för bildnummer 4"/>
          <p:cNvSpPr>
            <a:spLocks noGrp="1"/>
          </p:cNvSpPr>
          <p:nvPr>
            <p:ph type="sldNum" sz="quarter" idx="12"/>
          </p:nvPr>
        </p:nvSpPr>
        <p:spPr/>
        <p:txBody>
          <a:bodyPr/>
          <a:lstStyle/>
          <a:p>
            <a:fld id="{F4882AB4-7500-4802-830D-10DB75A603ED}" type="slidenum">
              <a:rPr lang="sv-SE" smtClean="0"/>
              <a:pPr/>
              <a:t>7</a:t>
            </a:fld>
            <a:endParaRPr lang="sv-SE" dirty="0"/>
          </a:p>
        </p:txBody>
      </p:sp>
    </p:spTree>
    <p:extLst>
      <p:ext uri="{BB962C8B-B14F-4D97-AF65-F5344CB8AC3E}">
        <p14:creationId xmlns:p14="http://schemas.microsoft.com/office/powerpoint/2010/main" val="1496056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FHS 2019">
  <a:themeElements>
    <a:clrScheme name="FHS 2019">
      <a:dk1>
        <a:sysClr val="windowText" lastClr="000000"/>
      </a:dk1>
      <a:lt1>
        <a:sysClr val="window" lastClr="FFFFFF"/>
      </a:lt1>
      <a:dk2>
        <a:srgbClr val="00465A"/>
      </a:dk2>
      <a:lt2>
        <a:srgbClr val="EAF0F2"/>
      </a:lt2>
      <a:accent1>
        <a:srgbClr val="00465A"/>
      </a:accent1>
      <a:accent2>
        <a:srgbClr val="296C7F"/>
      </a:accent2>
      <a:accent3>
        <a:srgbClr val="481242"/>
      </a:accent3>
      <a:accent4>
        <a:srgbClr val="9F4494"/>
      </a:accent4>
      <a:accent5>
        <a:srgbClr val="D9CEA7"/>
      </a:accent5>
      <a:accent6>
        <a:srgbClr val="584D29"/>
      </a:accent6>
      <a:hlink>
        <a:srgbClr val="339AD9"/>
      </a:hlink>
      <a:folHlink>
        <a:srgbClr val="63B5CC"/>
      </a:folHlink>
    </a:clrScheme>
    <a:fontScheme name="FHS PPT 2019">
      <a:majorFont>
        <a:latin typeface="Candara"/>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HS eng [Skrivskyddad]" id="{DA9A462B-DBCA-4352-AD20-8E44F474FD19}" vid="{358EA4D4-E253-4711-9D5B-41B24D39D8A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16_9 ENG</Template>
  <TotalTime>1530</TotalTime>
  <Words>710</Words>
  <Application>Microsoft Office PowerPoint</Application>
  <PresentationFormat>Bredbild</PresentationFormat>
  <Paragraphs>47</Paragraphs>
  <Slides>7</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7</vt:i4>
      </vt:variant>
    </vt:vector>
  </HeadingPairs>
  <TitlesOfParts>
    <vt:vector size="12" baseType="lpstr">
      <vt:lpstr>Arial</vt:lpstr>
      <vt:lpstr>Calibri</vt:lpstr>
      <vt:lpstr>Candara</vt:lpstr>
      <vt:lpstr>Wingdings</vt:lpstr>
      <vt:lpstr>FHS 2019</vt:lpstr>
      <vt:lpstr>Discrimination, harassment and other forms of unequal treatment</vt:lpstr>
      <vt:lpstr>Zero tolerance against harassment, bullying and discrimination </vt:lpstr>
      <vt:lpstr>The Discrimination act also prohibits six forms of discrimination</vt:lpstr>
      <vt:lpstr>Misconduct beyond the Discrimination Act</vt:lpstr>
      <vt:lpstr>Rules of Order and Code of Conduct</vt:lpstr>
      <vt:lpstr>Taking offence - a sensitive and subjective experience </vt:lpstr>
      <vt:lpstr>Filing a report</vt:lpstr>
    </vt:vector>
  </TitlesOfParts>
  <Company>Försvarshögskolan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Jonsson Carina</dc:creator>
  <cp:lastModifiedBy>Shams Shirin</cp:lastModifiedBy>
  <cp:revision>18</cp:revision>
  <dcterms:created xsi:type="dcterms:W3CDTF">2021-05-24T11:52:39Z</dcterms:created>
  <dcterms:modified xsi:type="dcterms:W3CDTF">2024-01-09T09:21:38Z</dcterms:modified>
</cp:coreProperties>
</file>

<file path=userCustomization/customUI.xml><?xml version="1.0" encoding="utf-8"?>
<mso:customUI xmlns:mso="http://schemas.microsoft.com/office/2006/01/customui">
  <mso:ribbon>
    <mso:qat>
      <mso:documentControls>
        <mso:control idQ="mso:ObjectPictureFill" visible="true"/>
        <mso:control idQ="mso:PictureFitCrop" visible="true"/>
        <mso:control idQ="mso:PictureFillCrop" visible="true"/>
      </mso:documentControls>
    </mso:qat>
  </mso:ribbon>
</mso:customUI>
</file>